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12192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55"/>
  </p:normalViewPr>
  <p:slideViewPr>
    <p:cSldViewPr snapToGrid="0">
      <p:cViewPr varScale="1">
        <p:scale>
          <a:sx n="94" d="100"/>
          <a:sy n="94" d="100"/>
        </p:scale>
        <p:origin x="73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MX"/>
  <c:roundedCorners val="0"/>
  <c:style val="2"/>
  <c:chart>
    <c:title>
      <c:tx>
        <c:rich>
          <a:bodyPr rot="0"/>
          <a:lstStyle/>
          <a:p>
            <a:pPr>
              <a:defRPr sz="1300" b="0" u="none" strike="noStrike">
                <a:solidFill>
                  <a:srgbClr val="000000"/>
                </a:solidFill>
                <a:uFillTx/>
                <a:latin typeface="Arial"/>
              </a:defRPr>
            </a:pPr>
            <a:r>
              <a:rPr lang="es-MX" sz="1300" b="0" u="none" strike="noStrike">
                <a:solidFill>
                  <a:srgbClr val="12284C"/>
                </a:solidFill>
                <a:uFillTx/>
                <a:latin typeface="Calibri"/>
              </a:rPr>
              <a:t>[Título de la gráfica] — datos de ejemplo</a:t>
            </a:r>
          </a:p>
        </c:rich>
      </c:tx>
      <c:overlay val="0"/>
      <c:spPr>
        <a:noFill/>
        <a:ln w="0">
          <a:noFill/>
        </a:ln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Datos de ejemplo</c:v>
                </c:pt>
              </c:strCache>
            </c:strRef>
          </c:tx>
          <c:spPr>
            <a:solidFill>
              <a:srgbClr val="1F8A8A"/>
            </a:solidFill>
            <a:ln w="0">
              <a:noFill/>
            </a:ln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wrap="square"/>
              <a:lstStyle/>
              <a:p>
                <a:pPr>
                  <a:defRPr sz="1200" b="1" u="none" strike="noStrike">
                    <a:solidFill>
                      <a:srgbClr val="12284C"/>
                    </a:solidFill>
                    <a:uFillTx/>
                    <a:latin typeface="Arial"/>
                  </a:defRPr>
                </a:pPr>
                <a:endParaRPr lang="es-MX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1"/>
            <c:separator>; </c:separator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categories</c:f>
              <c:strCache>
                <c:ptCount val="4"/>
                <c:pt idx="0">
                  <c:v>Categoría A</c:v>
                </c:pt>
                <c:pt idx="1">
                  <c:v>Categoría B</c:v>
                </c:pt>
                <c:pt idx="2">
                  <c:v>Categoría C</c:v>
                </c:pt>
                <c:pt idx="3">
                  <c:v>Categoría D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4"/>
                <c:pt idx="0">
                  <c:v>42</c:v>
                </c:pt>
                <c:pt idx="1">
                  <c:v>68</c:v>
                </c:pt>
                <c:pt idx="2">
                  <c:v>55</c:v>
                </c:pt>
                <c:pt idx="3">
                  <c:v>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911-6A4F-B971-BDADB997D5D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axId val="78703655"/>
        <c:axId val="47625641"/>
      </c:barChart>
      <c:catAx>
        <c:axId val="78703655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low"/>
        <c:spPr>
          <a:ln w="12600">
            <a:solidFill>
              <a:srgbClr val="888888"/>
            </a:solidFill>
            <a:round/>
          </a:ln>
        </c:spPr>
        <c:txPr>
          <a:bodyPr/>
          <a:lstStyle/>
          <a:p>
            <a:pPr>
              <a:defRPr sz="1200" b="0" u="none" strike="noStrike">
                <a:solidFill>
                  <a:srgbClr val="5B6675"/>
                </a:solidFill>
                <a:uFillTx/>
                <a:latin typeface="Arial"/>
              </a:defRPr>
            </a:pPr>
            <a:endParaRPr lang="es-MX"/>
          </a:p>
        </c:txPr>
        <c:crossAx val="47625641"/>
        <c:crosses val="autoZero"/>
        <c:auto val="1"/>
        <c:lblAlgn val="ctr"/>
        <c:lblOffset val="100"/>
        <c:noMultiLvlLbl val="0"/>
      </c:catAx>
      <c:valAx>
        <c:axId val="47625641"/>
        <c:scaling>
          <c:orientation val="minMax"/>
        </c:scaling>
        <c:delete val="0"/>
        <c:axPos val="l"/>
        <c:majorGridlines>
          <c:spPr>
            <a:ln w="9360">
              <a:solidFill>
                <a:srgbClr val="E3E8EE"/>
              </a:solidFill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600">
            <a:solidFill>
              <a:srgbClr val="888888"/>
            </a:solidFill>
            <a:round/>
          </a:ln>
        </c:spPr>
        <c:txPr>
          <a:bodyPr/>
          <a:lstStyle/>
          <a:p>
            <a:pPr>
              <a:defRPr sz="1100" b="0" u="none" strike="noStrike">
                <a:solidFill>
                  <a:srgbClr val="5B6675"/>
                </a:solidFill>
                <a:uFillTx/>
                <a:latin typeface="Arial"/>
              </a:defRPr>
            </a:pPr>
            <a:endParaRPr lang="es-MX"/>
          </a:p>
        </c:txPr>
        <c:crossAx val="78703655"/>
        <c:crosses val="autoZero"/>
        <c:crossBetween val="between"/>
      </c:valAx>
      <c:spPr>
        <a:noFill/>
        <a:ln w="0">
          <a:noFill/>
        </a:ln>
      </c:spPr>
    </c:plotArea>
    <c:plotVisOnly val="1"/>
    <c:dispBlanksAs val="span"/>
    <c:showDLblsOverMax val="1"/>
  </c:chart>
  <c:spPr>
    <a:noFill/>
    <a:ln w="0">
      <a:noFill/>
    </a:ln>
  </c:spPr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764280"/>
            <a:ext cx="0" cy="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es-MX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Click to move the slide</a:t>
            </a:r>
          </a:p>
        </p:txBody>
      </p:sp>
      <p:sp>
        <p:nvSpPr>
          <p:cNvPr id="14" name="PlaceHolder 2"/>
          <p:cNvSpPr>
            <a:spLocks noGrp="1"/>
          </p:cNvSpPr>
          <p:nvPr>
            <p:ph type="body"/>
          </p:nvPr>
        </p:nvSpPr>
        <p:spPr>
          <a:xfrm>
            <a:off x="777240" y="4777560"/>
            <a:ext cx="6217560" cy="452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>
              <a:buNone/>
            </a:pPr>
            <a:r>
              <a:rPr lang="es-MX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Click to edit the notes format</a:t>
            </a:r>
          </a:p>
        </p:txBody>
      </p:sp>
      <p:sp>
        <p:nvSpPr>
          <p:cNvPr id="15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372840" cy="502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>
              <a:buNone/>
            </a:pPr>
            <a:r>
              <a:rPr lang="es-MX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&lt;header&gt;</a:t>
            </a:r>
          </a:p>
        </p:txBody>
      </p:sp>
      <p:sp>
        <p:nvSpPr>
          <p:cNvPr id="16" name="PlaceHolder 4"/>
          <p:cNvSpPr>
            <a:spLocks noGrp="1"/>
          </p:cNvSpPr>
          <p:nvPr>
            <p:ph type="dt" idx="2"/>
          </p:nvPr>
        </p:nvSpPr>
        <p:spPr>
          <a:xfrm>
            <a:off x="4399200" y="0"/>
            <a:ext cx="3372840" cy="502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buNone/>
              <a:defRPr lang="es-MX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r">
              <a:buNone/>
            </a:pPr>
            <a:r>
              <a:rPr lang="es-MX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&lt;date/time&gt;</a:t>
            </a:r>
          </a:p>
        </p:txBody>
      </p:sp>
      <p:sp>
        <p:nvSpPr>
          <p:cNvPr id="17" name="PlaceHolder 5"/>
          <p:cNvSpPr>
            <a:spLocks noGrp="1"/>
          </p:cNvSpPr>
          <p:nvPr>
            <p:ph type="ftr" idx="3"/>
          </p:nvPr>
        </p:nvSpPr>
        <p:spPr>
          <a:xfrm>
            <a:off x="0" y="9555480"/>
            <a:ext cx="3372840" cy="502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>
              <a:buNone/>
              <a:defRPr lang="es-MX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es-MX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</a:p>
        </p:txBody>
      </p:sp>
      <p:sp>
        <p:nvSpPr>
          <p:cNvPr id="18" name="PlaceHolder 6"/>
          <p:cNvSpPr>
            <a:spLocks noGrp="1"/>
          </p:cNvSpPr>
          <p:nvPr>
            <p:ph type="sldNum" idx="4"/>
          </p:nvPr>
        </p:nvSpPr>
        <p:spPr>
          <a:xfrm>
            <a:off x="4399200" y="9555480"/>
            <a:ext cx="3372840" cy="502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 algn="r">
              <a:buNone/>
              <a:defRPr lang="es-MX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r">
              <a:buNone/>
            </a:pPr>
            <a:fld id="{EF20FA39-DAD2-499E-BECD-F0B4FB230CFA}" type="slidenum">
              <a:rPr lang="es-MX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‹Nº›</a:t>
            </a:fld>
            <a:endParaRPr lang="es-MX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53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lnSpc>
                <a:spcPct val="100000"/>
              </a:lnSpc>
              <a:buNone/>
            </a:pPr>
            <a:r>
              <a: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Ejes temáticos del congreso: Creación de contenidos digitales; Nube y e-learning; Tecnología educativa para todos; Seguridad informática; Metodologías activas y pedagogías emergentes; Modelos de educación a distancia; Inteligencia Artificial.</a:t>
            </a:r>
            <a:endParaRPr lang="es-MX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54" name="PlaceHolder 3"/>
          <p:cNvSpPr>
            <a:spLocks noGrp="1"/>
          </p:cNvSpPr>
          <p:nvPr>
            <p:ph type="sldNum" idx="16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0516D08D-FF38-4527-862F-9A0792BAF833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1</a:t>
            </a:fld>
            <a:endParaRPr lang="es-MX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56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57" name="PlaceHolder 3"/>
          <p:cNvSpPr>
            <a:spLocks noGrp="1"/>
          </p:cNvSpPr>
          <p:nvPr>
            <p:ph type="sldNum" idx="17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AD2A6BA3-7B42-41B8-B6CE-00201FB6B787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2</a:t>
            </a:fld>
            <a:endParaRPr lang="es-MX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59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60" name="PlaceHolder 3"/>
          <p:cNvSpPr>
            <a:spLocks noGrp="1"/>
          </p:cNvSpPr>
          <p:nvPr>
            <p:ph type="sldNum" idx="18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DEFFE2DA-6F60-4579-9572-1DA4A90F19E3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3</a:t>
            </a:fld>
            <a:endParaRPr lang="es-MX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  <a:ln w="0">
            <a:noFill/>
          </a:ln>
        </p:spPr>
      </p:sp>
      <p:sp>
        <p:nvSpPr>
          <p:cNvPr id="262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63" name="PlaceHolder 3"/>
          <p:cNvSpPr>
            <a:spLocks noGrp="1"/>
          </p:cNvSpPr>
          <p:nvPr>
            <p:ph type="sldNum" idx="19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98D8C04D-41F0-40D5-A4E4-1C1DFF479BE6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4</a:t>
            </a:fld>
            <a:endParaRPr lang="es-MX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  <a:ln w="0">
            <a:noFill/>
          </a:ln>
        </p:spPr>
      </p:sp>
      <p:sp>
        <p:nvSpPr>
          <p:cNvPr id="265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66" name="PlaceHolder 3"/>
          <p:cNvSpPr>
            <a:spLocks noGrp="1"/>
          </p:cNvSpPr>
          <p:nvPr>
            <p:ph type="sldNum" idx="20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1642D688-3A83-4D03-A0E7-600787DCE478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5</a:t>
            </a:fld>
            <a:endParaRPr lang="es-MX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  <a:ln w="0">
            <a:noFill/>
          </a:ln>
        </p:spPr>
      </p:sp>
      <p:sp>
        <p:nvSpPr>
          <p:cNvPr id="268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69" name="PlaceHolder 3"/>
          <p:cNvSpPr>
            <a:spLocks noGrp="1"/>
          </p:cNvSpPr>
          <p:nvPr>
            <p:ph type="sldNum" idx="21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F50D1DBC-A422-4192-84C4-F8BB2611C9E7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6</a:t>
            </a:fld>
            <a:endParaRPr lang="es-MX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  <a:ln w="0">
            <a:noFill/>
          </a:ln>
        </p:spPr>
      </p:sp>
      <p:sp>
        <p:nvSpPr>
          <p:cNvPr id="271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72" name="PlaceHolder 3"/>
          <p:cNvSpPr>
            <a:spLocks noGrp="1"/>
          </p:cNvSpPr>
          <p:nvPr>
            <p:ph type="sldNum" idx="22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3C0F53C7-D670-4A45-A0B5-D2B5957FA041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7</a:t>
            </a:fld>
            <a:endParaRPr lang="es-MX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74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75" name="PlaceHolder 3"/>
          <p:cNvSpPr>
            <a:spLocks noGrp="1"/>
          </p:cNvSpPr>
          <p:nvPr>
            <p:ph type="sldNum" idx="23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669CF3A7-FAED-4DAF-98F1-13B7345905F8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8</a:t>
            </a:fld>
            <a:endParaRPr lang="es-MX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77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78" name="PlaceHolder 3"/>
          <p:cNvSpPr>
            <a:spLocks noGrp="1"/>
          </p:cNvSpPr>
          <p:nvPr>
            <p:ph type="sldNum" idx="24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6B7A6A7D-88F6-4ECE-BE71-47043F11578F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9</a:t>
            </a:fld>
            <a:endParaRPr lang="es-MX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  <a:ln w="0">
            <a:noFill/>
          </a:ln>
        </p:spPr>
      </p:sp>
      <p:sp>
        <p:nvSpPr>
          <p:cNvPr id="280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81" name="PlaceHolder 3"/>
          <p:cNvSpPr>
            <a:spLocks noGrp="1"/>
          </p:cNvSpPr>
          <p:nvPr>
            <p:ph type="sldNum" idx="25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62DE59D8-741F-4602-A900-D45F6BD7656B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10</a:t>
            </a:fld>
            <a:endParaRPr lang="es-MX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  <a:ln w="0">
            <a:noFill/>
          </a:ln>
        </p:spPr>
      </p:sp>
      <p:sp>
        <p:nvSpPr>
          <p:cNvPr id="283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84" name="PlaceHolder 3"/>
          <p:cNvSpPr>
            <a:spLocks noGrp="1"/>
          </p:cNvSpPr>
          <p:nvPr>
            <p:ph type="sldNum" idx="26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99821F1C-3E7E-4333-A73F-3CBCB324367B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11</a:t>
            </a:fld>
            <a:endParaRPr lang="es-MX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  <a:ln w="0">
            <a:noFill/>
          </a:ln>
        </p:spPr>
      </p:sp>
      <p:sp>
        <p:nvSpPr>
          <p:cNvPr id="286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87" name="PlaceHolder 3"/>
          <p:cNvSpPr>
            <a:spLocks noGrp="1"/>
          </p:cNvSpPr>
          <p:nvPr>
            <p:ph type="sldNum" idx="27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C48BAA5B-CB82-4813-8CD5-48538C36EF4D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12</a:t>
            </a:fld>
            <a:endParaRPr lang="es-MX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89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90" name="PlaceHolder 3"/>
          <p:cNvSpPr>
            <a:spLocks noGrp="1"/>
          </p:cNvSpPr>
          <p:nvPr>
            <p:ph type="sldNum" idx="28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21C61965-C934-460D-94FC-27B5740210E1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13</a:t>
            </a:fld>
            <a:endParaRPr lang="es-MX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DEFAUL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ITEAA_PORTADA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0"/>
          <p:cNvSpPr/>
          <p:nvPr/>
        </p:nvSpPr>
        <p:spPr>
          <a:xfrm>
            <a:off x="0" y="0"/>
            <a:ext cx="4205880" cy="6857640"/>
          </a:xfrm>
          <a:prstGeom prst="rect">
            <a:avLst/>
          </a:prstGeom>
          <a:solidFill>
            <a:srgbClr val="12284C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9" name="Text 1"/>
          <p:cNvSpPr/>
          <p:nvPr/>
        </p:nvSpPr>
        <p:spPr>
          <a:xfrm>
            <a:off x="868680" y="502920"/>
            <a:ext cx="2468520" cy="2468520"/>
          </a:xfrm>
          <a:prstGeom prst="ellipse">
            <a:avLst/>
          </a:prstGeom>
          <a:solidFill>
            <a:srgbClr val="FFFFFF"/>
          </a:solidFill>
          <a:ln w="31750">
            <a:solidFill>
              <a:srgbClr val="C29B4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pic>
        <p:nvPicPr>
          <p:cNvPr id="2" name="Image 0" descr="/home/claude/logos/out_congreso.png"/>
          <p:cNvPicPr/>
          <p:nvPr/>
        </p:nvPicPr>
        <p:blipFill>
          <a:blip r:embed="rId2"/>
          <a:stretch/>
        </p:blipFill>
        <p:spPr>
          <a:xfrm>
            <a:off x="1384920" y="887040"/>
            <a:ext cx="1435680" cy="16912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3" name="Text 2"/>
          <p:cNvSpPr/>
          <p:nvPr/>
        </p:nvSpPr>
        <p:spPr>
          <a:xfrm>
            <a:off x="548640" y="3154680"/>
            <a:ext cx="3108600" cy="319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1" u="none" strike="noStrike" spc="201">
                <a:solidFill>
                  <a:srgbClr val="C29B40"/>
                </a:solidFill>
                <a:effectLst/>
                <a:uFillTx/>
                <a:latin typeface="Calibri"/>
                <a:ea typeface="Calibri"/>
              </a:rPr>
              <a:t>I CONGRESO INTERNACIONAL</a:t>
            </a:r>
            <a:endParaRPr lang="es-MX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" name="Text 3"/>
          <p:cNvSpPr/>
          <p:nvPr/>
        </p:nvSpPr>
        <p:spPr>
          <a:xfrm>
            <a:off x="548640" y="3474720"/>
            <a:ext cx="3200040" cy="914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000" b="1" u="none" strike="noStrike">
                <a:solidFill>
                  <a:srgbClr val="FFFFFF"/>
                </a:solidFill>
                <a:effectLst/>
                <a:uFillTx/>
                <a:latin typeface="Calibri"/>
                <a:ea typeface="Calibri"/>
              </a:rPr>
              <a:t>Tecnología Educativa y Ambientes de Aprendizaje</a:t>
            </a:r>
            <a:endParaRPr lang="es-MX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5" name="Image 1" descr="/home/claude/logos/out_UAZ_blanco.png"/>
          <p:cNvPicPr/>
          <p:nvPr/>
        </p:nvPicPr>
        <p:blipFill>
          <a:blip r:embed="rId3"/>
          <a:stretch/>
        </p:blipFill>
        <p:spPr>
          <a:xfrm>
            <a:off x="548640" y="5806440"/>
            <a:ext cx="2925720" cy="6393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es-MX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Click to edit the title text format</a:t>
            </a: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MX" sz="3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MX" sz="2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MX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MX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MX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MX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MX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Seventh Outline Level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ITEAA_CONTENID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0" descr="/home/claude/logos/out_congreso.png"/>
          <p:cNvPicPr/>
          <p:nvPr/>
        </p:nvPicPr>
        <p:blipFill>
          <a:blip r:embed="rId2"/>
          <a:stretch/>
        </p:blipFill>
        <p:spPr>
          <a:xfrm>
            <a:off x="868680" y="6272640"/>
            <a:ext cx="387720" cy="4568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" name="Text 0"/>
          <p:cNvSpPr/>
          <p:nvPr/>
        </p:nvSpPr>
        <p:spPr>
          <a:xfrm>
            <a:off x="1417320" y="6400800"/>
            <a:ext cx="868644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900" b="0" u="none" strike="noStrike">
                <a:solidFill>
                  <a:srgbClr val="5B6675"/>
                </a:solidFill>
                <a:effectLst/>
                <a:uFillTx/>
                <a:latin typeface="Calibri"/>
                <a:ea typeface="Calibri"/>
              </a:rPr>
              <a:t>I Congreso Internacional de Tecnología Educativa y Ambientes de Aprendizaje · CITEAA 2026</a:t>
            </a:r>
            <a:endParaRPr lang="es-MX" sz="9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" name="PlaceHolder 1"/>
          <p:cNvSpPr>
            <a:spLocks noGrp="1"/>
          </p:cNvSpPr>
          <p:nvPr>
            <p:ph type="sldNum" idx="1"/>
          </p:nvPr>
        </p:nvSpPr>
        <p:spPr>
          <a:xfrm>
            <a:off x="11155680" y="6382440"/>
            <a:ext cx="502560" cy="292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0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C753C474-4BBC-46A0-816B-F0A8E95BA79D}" type="slidenum">
              <a:rPr lang="en-US" sz="10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‹Nº›</a:t>
            </a:fld>
            <a:endParaRPr lang="es-MX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es-MX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Click to edit the title text format</a:t>
            </a:r>
          </a:p>
        </p:txBody>
      </p:sp>
      <p:sp>
        <p:nvSpPr>
          <p:cNvPr id="12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MX" sz="3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MX" sz="2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MX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MX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MX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MX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MX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Seventh Outline Level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ITEAA_OSCURO">
    <p:bg>
      <p:bgPr>
        <a:solidFill>
          <a:srgbClr val="12284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hyperlink" Target="mailto:correo@institucion.mx" TargetMode="External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hape 0"/>
          <p:cNvSpPr/>
          <p:nvPr/>
        </p:nvSpPr>
        <p:spPr>
          <a:xfrm flipH="1" flipV="1">
            <a:off x="10362240" y="-360"/>
            <a:ext cx="1828440" cy="1828440"/>
          </a:xfrm>
          <a:prstGeom prst="rtTriangle">
            <a:avLst/>
          </a:prstGeom>
          <a:solidFill>
            <a:srgbClr val="C29B40"/>
          </a:solidFill>
          <a:ln w="12700">
            <a:solidFill>
              <a:srgbClr val="C29B4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" name="Shape 1"/>
          <p:cNvSpPr/>
          <p:nvPr/>
        </p:nvSpPr>
        <p:spPr>
          <a:xfrm flipH="1" flipV="1">
            <a:off x="11185200" y="-360"/>
            <a:ext cx="1005480" cy="1005480"/>
          </a:xfrm>
          <a:prstGeom prst="rtTriangle">
            <a:avLst/>
          </a:prstGeom>
          <a:solidFill>
            <a:srgbClr val="12284C"/>
          </a:solidFill>
          <a:ln w="12700">
            <a:solidFill>
              <a:srgbClr val="12284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21" name="Shape 2"/>
          <p:cNvSpPr/>
          <p:nvPr/>
        </p:nvSpPr>
        <p:spPr>
          <a:xfrm>
            <a:off x="4206240" y="5486400"/>
            <a:ext cx="1371240" cy="1371240"/>
          </a:xfrm>
          <a:prstGeom prst="rtTriangle">
            <a:avLst/>
          </a:prstGeom>
          <a:solidFill>
            <a:srgbClr val="C29B40"/>
          </a:solidFill>
          <a:ln w="12700">
            <a:solidFill>
              <a:srgbClr val="C29B4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2" name="Shape 3"/>
          <p:cNvSpPr/>
          <p:nvPr/>
        </p:nvSpPr>
        <p:spPr>
          <a:xfrm>
            <a:off x="4206240" y="6126480"/>
            <a:ext cx="731160" cy="731160"/>
          </a:xfrm>
          <a:prstGeom prst="rtTriangle">
            <a:avLst/>
          </a:prstGeom>
          <a:solidFill>
            <a:srgbClr val="1F8A8A"/>
          </a:solidFill>
          <a:ln w="12700">
            <a:solidFill>
              <a:srgbClr val="1F8A8A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23" name="Text 4"/>
          <p:cNvSpPr/>
          <p:nvPr/>
        </p:nvSpPr>
        <p:spPr>
          <a:xfrm>
            <a:off x="4937760" y="640080"/>
            <a:ext cx="3657240" cy="365400"/>
          </a:xfrm>
          <a:prstGeom prst="roundRect">
            <a:avLst>
              <a:gd name="adj" fmla="val 50000"/>
            </a:avLst>
          </a:prstGeom>
          <a:solidFill>
            <a:srgbClr val="12284C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300" b="1" u="none" strike="noStrike">
                <a:solidFill>
                  <a:srgbClr val="FFFFFF"/>
                </a:solidFill>
                <a:effectLst/>
                <a:uFillTx/>
                <a:latin typeface="Calibri"/>
                <a:ea typeface="Calibri"/>
              </a:rPr>
              <a:t>PONENCIA EN EXTENSO</a:t>
            </a:r>
            <a:endParaRPr lang="es-MX" sz="13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24" name="Text 5"/>
          <p:cNvSpPr/>
          <p:nvPr/>
        </p:nvSpPr>
        <p:spPr>
          <a:xfrm>
            <a:off x="4937760" y="1234440"/>
            <a:ext cx="6400440" cy="1737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32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[Título de la ponencia: claro y conciso, en máximo dos o tres líneas]</a:t>
            </a:r>
            <a:endParaRPr lang="es-MX" sz="3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5" name="Text 6"/>
          <p:cNvSpPr/>
          <p:nvPr/>
        </p:nvSpPr>
        <p:spPr>
          <a:xfrm>
            <a:off x="4876020" y="2310840"/>
            <a:ext cx="6400440" cy="1096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400">
              <a:lnSpc>
                <a:spcPct val="100000"/>
              </a:lnSpc>
              <a:spcAft>
                <a:spcPts val="400"/>
              </a:spcAft>
              <a:tabLst>
                <a:tab pos="0" algn="l"/>
              </a:tabLst>
            </a:pPr>
            <a:r>
              <a:rPr lang="en-US" sz="1600" b="1" u="none" strike="noStrike" dirty="0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[</a:t>
            </a:r>
            <a:r>
              <a:rPr lang="en-US" sz="1600" b="1" u="none" strike="noStrike" dirty="0" err="1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Nombre</a:t>
            </a:r>
            <a:r>
              <a:rPr lang="en-US" sz="1600" b="1" u="none" strike="noStrike" dirty="0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 </a:t>
            </a:r>
            <a:r>
              <a:rPr lang="en-US" sz="1600" b="1" u="none" strike="noStrike" dirty="0" err="1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Apellido</a:t>
            </a:r>
            <a:r>
              <a:rPr lang="en-US" sz="1600" b="1" u="none" strike="noStrike" dirty="0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 Apellido¹ </a:t>
            </a:r>
            <a:r>
              <a:rPr lang="en-US" sz="1600" b="0" u="none" strike="noStrike" dirty="0">
                <a:solidFill>
                  <a:srgbClr val="5B6675"/>
                </a:solidFill>
                <a:effectLst/>
                <a:uFillTx/>
                <a:latin typeface="Calibri"/>
                <a:ea typeface="Calibri"/>
              </a:rPr>
              <a:t>[</a:t>
            </a:r>
            <a:r>
              <a:rPr lang="en-US" sz="1600" b="0" u="none" strike="noStrike" dirty="0" err="1">
                <a:solidFill>
                  <a:srgbClr val="5B6675"/>
                </a:solidFill>
                <a:effectLst/>
                <a:uFillTx/>
                <a:latin typeface="Calibri"/>
                <a:ea typeface="Calibri"/>
              </a:rPr>
              <a:t>Institución</a:t>
            </a:r>
            <a:r>
              <a:rPr lang="en-US" sz="1600" b="0" u="none" strike="noStrike" dirty="0">
                <a:solidFill>
                  <a:srgbClr val="5B6675"/>
                </a:solidFill>
                <a:effectLst/>
                <a:uFillTx/>
                <a:latin typeface="Calibri"/>
                <a:ea typeface="Calibri"/>
              </a:rPr>
              <a:t>, programa o </a:t>
            </a:r>
            <a:r>
              <a:rPr lang="en-US" sz="1600" b="0" u="none" strike="noStrike" dirty="0" err="1">
                <a:solidFill>
                  <a:srgbClr val="5B6675"/>
                </a:solidFill>
                <a:effectLst/>
                <a:uFillTx/>
                <a:latin typeface="Calibri"/>
                <a:ea typeface="Calibri"/>
              </a:rPr>
              <a:t>dependencia</a:t>
            </a:r>
            <a:r>
              <a:rPr lang="en-US" sz="1600" b="0" u="none" strike="noStrike" dirty="0">
                <a:solidFill>
                  <a:srgbClr val="5B6675"/>
                </a:solidFill>
                <a:effectLst/>
                <a:uFillTx/>
                <a:latin typeface="Calibri"/>
                <a:ea typeface="Calibri"/>
              </a:rPr>
              <a:t>]   [</a:t>
            </a:r>
            <a:r>
              <a:rPr lang="en-US" sz="1600" b="0" u="none" strike="noStrike" dirty="0" err="1">
                <a:solidFill>
                  <a:srgbClr val="5B6675"/>
                </a:solidFill>
                <a:effectLst/>
                <a:uFillTx/>
                <a:latin typeface="Calibri"/>
                <a:ea typeface="Calibri"/>
              </a:rPr>
              <a:t>Institución</a:t>
            </a:r>
            <a:r>
              <a:rPr lang="en-US" sz="1600" b="0" u="none" strike="noStrike" dirty="0">
                <a:solidFill>
                  <a:srgbClr val="5B6675"/>
                </a:solidFill>
                <a:effectLst/>
                <a:uFillTx/>
                <a:latin typeface="Calibri"/>
                <a:ea typeface="Calibri"/>
              </a:rPr>
              <a:t>]</a:t>
            </a:r>
            <a:r>
              <a:rPr lang="en-US" sz="1600" b="0" u="none" strike="noStrike" dirty="0">
                <a:solidFill>
                  <a:srgbClr val="1F8A8A"/>
                </a:solidFill>
                <a:effectLst/>
                <a:uFillTx/>
                <a:latin typeface="Calibri"/>
                <a:ea typeface="Calibri"/>
              </a:rPr>
              <a:t>[</a:t>
            </a:r>
            <a:r>
              <a:rPr lang="en-US" sz="1600" b="0" u="none" strike="noStrike" dirty="0">
                <a:solidFill>
                  <a:srgbClr val="1F8A8A"/>
                </a:solidFill>
                <a:effectLst/>
                <a:uFillTx/>
                <a:latin typeface="Calibri"/>
                <a:ea typeface="Calibri"/>
                <a:hlinkClick r:id="rId3"/>
              </a:rPr>
              <a:t>correo@institucion.mx</a:t>
            </a:r>
            <a:endParaRPr lang="en-US" sz="1600" b="1" dirty="0">
              <a:solidFill>
                <a:srgbClr val="1F2A37"/>
              </a:solidFill>
              <a:latin typeface="Calibri"/>
              <a:ea typeface="Calibri"/>
            </a:endParaRPr>
          </a:p>
          <a:p>
            <a:pPr>
              <a:spcAft>
                <a:spcPts val="400"/>
              </a:spcAft>
              <a:tabLst>
                <a:tab pos="0" algn="l"/>
              </a:tabLst>
            </a:pPr>
            <a:r>
              <a:rPr lang="en-US" sz="1600" b="1" u="none" strike="noStrike" dirty="0" err="1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Nombre</a:t>
            </a:r>
            <a:r>
              <a:rPr lang="en-US" sz="1600" b="1" u="none" strike="noStrike" dirty="0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 </a:t>
            </a:r>
            <a:r>
              <a:rPr lang="en-US" sz="1600" b="1" u="none" strike="noStrike" dirty="0" err="1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Apellido</a:t>
            </a:r>
            <a:r>
              <a:rPr lang="en-US" sz="1600" b="1" u="none" strike="noStrike" dirty="0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 Apellido²] </a:t>
            </a:r>
            <a:r>
              <a:rPr lang="en-US" sz="1600" b="0" u="none" strike="noStrike" dirty="0">
                <a:solidFill>
                  <a:srgbClr val="5B6675"/>
                </a:solidFill>
                <a:effectLst/>
                <a:uFillTx/>
                <a:latin typeface="Calibri"/>
                <a:ea typeface="Calibri"/>
              </a:rPr>
              <a:t>[</a:t>
            </a:r>
            <a:r>
              <a:rPr lang="en-US" sz="1600" b="0" u="none" strike="noStrike" dirty="0" err="1">
                <a:solidFill>
                  <a:srgbClr val="5B6675"/>
                </a:solidFill>
                <a:effectLst/>
                <a:uFillTx/>
                <a:latin typeface="Calibri"/>
                <a:ea typeface="Calibri"/>
              </a:rPr>
              <a:t>Institución</a:t>
            </a:r>
            <a:r>
              <a:rPr lang="en-US" sz="1600" b="0" u="none" strike="noStrike" dirty="0">
                <a:solidFill>
                  <a:srgbClr val="5B6675"/>
                </a:solidFill>
                <a:effectLst/>
                <a:uFillTx/>
                <a:latin typeface="Calibri"/>
                <a:ea typeface="Calibri"/>
              </a:rPr>
              <a:t>, programa o </a:t>
            </a:r>
            <a:r>
              <a:rPr lang="en-US" sz="1600" b="0" u="none" strike="noStrike" dirty="0" err="1">
                <a:solidFill>
                  <a:srgbClr val="5B6675"/>
                </a:solidFill>
                <a:effectLst/>
                <a:uFillTx/>
                <a:latin typeface="Calibri"/>
                <a:ea typeface="Calibri"/>
              </a:rPr>
              <a:t>dependencia</a:t>
            </a:r>
            <a:r>
              <a:rPr lang="en-US" sz="1600" b="0" u="none" strike="noStrike" dirty="0">
                <a:solidFill>
                  <a:srgbClr val="5B6675"/>
                </a:solidFill>
                <a:effectLst/>
                <a:uFillTx/>
                <a:latin typeface="Calibri"/>
                <a:ea typeface="Calibri"/>
              </a:rPr>
              <a:t>]   [</a:t>
            </a:r>
            <a:r>
              <a:rPr lang="en-US" sz="1600" b="0" u="none" strike="noStrike" dirty="0" err="1">
                <a:solidFill>
                  <a:srgbClr val="5B6675"/>
                </a:solidFill>
                <a:effectLst/>
                <a:uFillTx/>
                <a:latin typeface="Calibri"/>
                <a:ea typeface="Calibri"/>
              </a:rPr>
              <a:t>Institución</a:t>
            </a:r>
            <a:r>
              <a:rPr lang="en-US" sz="1600" b="0" u="none" strike="noStrike" dirty="0">
                <a:solidFill>
                  <a:srgbClr val="5B6675"/>
                </a:solidFill>
                <a:effectLst/>
                <a:uFillTx/>
                <a:latin typeface="Calibri"/>
                <a:ea typeface="Calibri"/>
              </a:rPr>
              <a:t>]</a:t>
            </a:r>
            <a:r>
              <a:rPr lang="en-US" sz="1600" b="0" u="none" strike="noStrike" dirty="0">
                <a:solidFill>
                  <a:srgbClr val="1F8A8A"/>
                </a:solidFill>
                <a:effectLst/>
                <a:uFillTx/>
                <a:latin typeface="Calibri"/>
                <a:ea typeface="Calibri"/>
              </a:rPr>
              <a:t>[</a:t>
            </a:r>
            <a:r>
              <a:rPr lang="en-US" sz="1600" b="0" u="none" strike="noStrike" dirty="0">
                <a:solidFill>
                  <a:srgbClr val="1F8A8A"/>
                </a:solidFill>
                <a:effectLst/>
                <a:uFillTx/>
                <a:latin typeface="Calibri"/>
                <a:ea typeface="Calibri"/>
                <a:hlinkClick r:id="rId3"/>
              </a:rPr>
              <a:t>correo@institucion.mx</a:t>
            </a:r>
            <a:endParaRPr lang="es-MX" sz="16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spcAft>
                <a:spcPts val="400"/>
              </a:spcAft>
              <a:tabLst>
                <a:tab pos="0" algn="l"/>
              </a:tabLst>
            </a:pPr>
            <a:endParaRPr lang="es-MX" sz="16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6" name="Shape 7"/>
          <p:cNvSpPr/>
          <p:nvPr/>
        </p:nvSpPr>
        <p:spPr>
          <a:xfrm>
            <a:off x="5848420" y="4326336"/>
            <a:ext cx="6400440" cy="868320"/>
          </a:xfrm>
          <a:prstGeom prst="roundRect">
            <a:avLst>
              <a:gd name="adj" fmla="val 8421"/>
            </a:avLst>
          </a:prstGeom>
          <a:solidFill>
            <a:srgbClr val="FFFFFF"/>
          </a:solidFill>
          <a:ln w="19050">
            <a:solidFill>
              <a:srgbClr val="C29B4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7" name="Text 8"/>
          <p:cNvSpPr/>
          <p:nvPr/>
        </p:nvSpPr>
        <p:spPr>
          <a:xfrm>
            <a:off x="5902920" y="3477372"/>
            <a:ext cx="6034680" cy="776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 spc="201" dirty="0">
                <a:solidFill>
                  <a:srgbClr val="C29B40"/>
                </a:solidFill>
                <a:effectLst/>
                <a:uFillTx/>
                <a:latin typeface="Calibri"/>
                <a:ea typeface="Calibri"/>
              </a:rPr>
              <a:t>EJE TEMÁTICO</a:t>
            </a:r>
            <a:endParaRPr lang="es-MX" sz="11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500" b="1" u="none" strike="noStrike" dirty="0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[</a:t>
            </a:r>
            <a:r>
              <a:rPr lang="en-US" sz="1500" b="1" u="none" strike="noStrike" dirty="0" err="1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Escriba</a:t>
            </a:r>
            <a:r>
              <a:rPr lang="en-US" sz="1500" b="1" u="none" strike="noStrike" dirty="0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 el </a:t>
            </a:r>
            <a:r>
              <a:rPr lang="en-US" sz="1500" b="1" u="none" strike="noStrike" dirty="0" err="1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eje</a:t>
            </a:r>
            <a:r>
              <a:rPr lang="en-US" sz="1500" b="1" u="none" strike="noStrike" dirty="0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 en el que </a:t>
            </a:r>
            <a:r>
              <a:rPr lang="en-US" sz="1500" b="1" u="none" strike="noStrike" dirty="0" err="1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fue</a:t>
            </a:r>
            <a:r>
              <a:rPr lang="en-US" sz="1500" b="1" u="none" strike="noStrike" dirty="0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 </a:t>
            </a:r>
            <a:r>
              <a:rPr lang="en-US" sz="1500" b="1" u="none" strike="noStrike" dirty="0" err="1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aceptada</a:t>
            </a:r>
            <a:r>
              <a:rPr lang="en-US" sz="1500" b="1" u="none" strike="noStrike" dirty="0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 </a:t>
            </a:r>
            <a:r>
              <a:rPr lang="en-US" sz="1500" b="1" u="none" strike="noStrike" dirty="0" err="1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su</a:t>
            </a:r>
            <a:r>
              <a:rPr lang="en-US" sz="1500" b="1" u="none" strike="noStrike" dirty="0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 </a:t>
            </a:r>
            <a:r>
              <a:rPr lang="en-US" sz="1500" b="1" u="none" strike="noStrike" dirty="0" err="1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ponencia</a:t>
            </a:r>
            <a:r>
              <a:rPr lang="en-US" sz="1500" b="1" u="none" strike="noStrike" dirty="0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]</a:t>
            </a:r>
            <a:endParaRPr lang="es-MX" sz="15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2" name="Image 0" descr="Logo COZCyT">
            <a:extLst>
              <a:ext uri="{FF2B5EF4-FFF2-40B4-BE49-F238E27FC236}">
                <a16:creationId xmlns:a16="http://schemas.microsoft.com/office/drawing/2014/main" id="{27852A1C-0882-DC35-3395-F75E31622D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49088" y="5911748"/>
            <a:ext cx="2644487" cy="349800"/>
          </a:xfrm>
          <a:prstGeom prst="rect">
            <a:avLst/>
          </a:prstGeom>
        </p:spPr>
      </p:pic>
      <p:pic>
        <p:nvPicPr>
          <p:cNvPr id="3" name="Image 1" descr="Logo MTIE">
            <a:extLst>
              <a:ext uri="{FF2B5EF4-FFF2-40B4-BE49-F238E27FC236}">
                <a16:creationId xmlns:a16="http://schemas.microsoft.com/office/drawing/2014/main" id="{2F32F719-4867-C963-C03F-2AB2953DC7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04872" y="6501150"/>
            <a:ext cx="267484" cy="260452"/>
          </a:xfrm>
          <a:prstGeom prst="rect">
            <a:avLst/>
          </a:prstGeom>
        </p:spPr>
      </p:pic>
      <p:pic>
        <p:nvPicPr>
          <p:cNvPr id="4" name="Image 2" descr="Logo MIHE">
            <a:extLst>
              <a:ext uri="{FF2B5EF4-FFF2-40B4-BE49-F238E27FC236}">
                <a16:creationId xmlns:a16="http://schemas.microsoft.com/office/drawing/2014/main" id="{E22B477E-095D-59EE-8CF1-6741D08A92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40332" y="6492241"/>
            <a:ext cx="416722" cy="260451"/>
          </a:xfrm>
          <a:prstGeom prst="rect">
            <a:avLst/>
          </a:prstGeom>
        </p:spPr>
      </p:pic>
      <p:pic>
        <p:nvPicPr>
          <p:cNvPr id="5" name="Image 3" descr="Logo MEDPD">
            <a:extLst>
              <a:ext uri="{FF2B5EF4-FFF2-40B4-BE49-F238E27FC236}">
                <a16:creationId xmlns:a16="http://schemas.microsoft.com/office/drawing/2014/main" id="{1FDC9516-BD8E-71C4-D3AE-32B806F3365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49088" y="6484620"/>
            <a:ext cx="290664" cy="260452"/>
          </a:xfrm>
          <a:prstGeom prst="rect">
            <a:avLst/>
          </a:prstGeom>
        </p:spPr>
      </p:pic>
      <p:pic>
        <p:nvPicPr>
          <p:cNvPr id="6" name="Image 4" descr="Logo UADS">
            <a:extLst>
              <a:ext uri="{FF2B5EF4-FFF2-40B4-BE49-F238E27FC236}">
                <a16:creationId xmlns:a16="http://schemas.microsoft.com/office/drawing/2014/main" id="{90F1560C-8BA9-FD6E-3F0D-3C8FF78C92F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42128" y="6484620"/>
            <a:ext cx="260451" cy="260451"/>
          </a:xfrm>
          <a:prstGeom prst="rect">
            <a:avLst/>
          </a:prstGeom>
        </p:spPr>
      </p:pic>
      <p:pic>
        <p:nvPicPr>
          <p:cNvPr id="7" name="Image 5" descr="Logo DGEPP">
            <a:extLst>
              <a:ext uri="{FF2B5EF4-FFF2-40B4-BE49-F238E27FC236}">
                <a16:creationId xmlns:a16="http://schemas.microsoft.com/office/drawing/2014/main" id="{F59F1884-C4F3-3E53-661E-17C8D15A65F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873649" y="6484620"/>
            <a:ext cx="247950" cy="260452"/>
          </a:xfrm>
          <a:prstGeom prst="rect">
            <a:avLst/>
          </a:prstGeom>
        </p:spPr>
      </p:pic>
      <p:pic>
        <p:nvPicPr>
          <p:cNvPr id="8" name="Image 6" descr="Logo REDPEEL">
            <a:extLst>
              <a:ext uri="{FF2B5EF4-FFF2-40B4-BE49-F238E27FC236}">
                <a16:creationId xmlns:a16="http://schemas.microsoft.com/office/drawing/2014/main" id="{EFBFC807-806A-669C-F7F7-AA770C4B2F4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579711" y="6484620"/>
            <a:ext cx="218128" cy="260451"/>
          </a:xfrm>
          <a:prstGeom prst="rect">
            <a:avLst/>
          </a:prstGeom>
        </p:spPr>
      </p:pic>
      <p:pic>
        <p:nvPicPr>
          <p:cNvPr id="9" name="Picture 4" descr="Unidad... - Unidad Académica de Ingeniería Eléctrica UAZ">
            <a:extLst>
              <a:ext uri="{FF2B5EF4-FFF2-40B4-BE49-F238E27FC236}">
                <a16:creationId xmlns:a16="http://schemas.microsoft.com/office/drawing/2014/main" id="{F21A7116-7C8F-6D04-05EF-2C40C41DB0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158" y="6458272"/>
            <a:ext cx="346208" cy="346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Shape 0"/>
          <p:cNvSpPr/>
          <p:nvPr/>
        </p:nvSpPr>
        <p:spPr>
          <a:xfrm flipH="1" flipV="1">
            <a:off x="10957320" y="0"/>
            <a:ext cx="1234080" cy="1234080"/>
          </a:xfrm>
          <a:prstGeom prst="rtTriangle">
            <a:avLst/>
          </a:prstGeom>
          <a:solidFill>
            <a:srgbClr val="C29B40"/>
          </a:solidFill>
          <a:ln w="12700">
            <a:solidFill>
              <a:srgbClr val="C29B4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6" name="Shape 1"/>
          <p:cNvSpPr/>
          <p:nvPr/>
        </p:nvSpPr>
        <p:spPr>
          <a:xfrm flipH="1" flipV="1">
            <a:off x="11505960" y="0"/>
            <a:ext cx="685440" cy="685440"/>
          </a:xfrm>
          <a:prstGeom prst="rtTriangle">
            <a:avLst/>
          </a:prstGeom>
          <a:solidFill>
            <a:srgbClr val="1F8A8A"/>
          </a:solidFill>
          <a:ln w="12700">
            <a:solidFill>
              <a:srgbClr val="1F8A8A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37" name="Shape 2"/>
          <p:cNvSpPr/>
          <p:nvPr/>
        </p:nvSpPr>
        <p:spPr>
          <a:xfrm>
            <a:off x="0" y="6126480"/>
            <a:ext cx="731160" cy="731160"/>
          </a:xfrm>
          <a:prstGeom prst="rtTriangle">
            <a:avLst/>
          </a:prstGeom>
          <a:solidFill>
            <a:srgbClr val="C29B40"/>
          </a:solidFill>
          <a:ln w="12700">
            <a:solidFill>
              <a:srgbClr val="C29B4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8" name="Text 3"/>
          <p:cNvSpPr/>
          <p:nvPr/>
        </p:nvSpPr>
        <p:spPr>
          <a:xfrm>
            <a:off x="1981380" y="379523"/>
            <a:ext cx="822924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800" b="1" u="none" strike="noStrike" spc="201" dirty="0">
                <a:solidFill>
                  <a:srgbClr val="002060"/>
                </a:solidFill>
                <a:effectLst/>
                <a:uFillTx/>
                <a:latin typeface="Calibri"/>
                <a:ea typeface="Calibri"/>
              </a:rPr>
              <a:t>ANTES DE EMPEZAR · ELIMINE ESTA DIAPOSITIVA</a:t>
            </a:r>
            <a:endParaRPr lang="es-MX" sz="2800" b="0" u="none" strike="noStrike" dirty="0">
              <a:solidFill>
                <a:srgbClr val="002060"/>
              </a:solidFill>
              <a:effectLst/>
              <a:uFillTx/>
              <a:latin typeface="Arial"/>
            </a:endParaRPr>
          </a:p>
        </p:txBody>
      </p:sp>
      <p:sp>
        <p:nvSpPr>
          <p:cNvPr id="39" name="Text 4"/>
          <p:cNvSpPr/>
          <p:nvPr/>
        </p:nvSpPr>
        <p:spPr>
          <a:xfrm>
            <a:off x="456840" y="1079003"/>
            <a:ext cx="9875160" cy="731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3400" b="1" u="none" strike="noStrike" dirty="0" err="1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Cómo</a:t>
            </a:r>
            <a:r>
              <a:rPr lang="en-US" sz="3400" b="1" u="none" strike="noStrike" dirty="0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 usar </a:t>
            </a:r>
            <a:r>
              <a:rPr lang="en-US" sz="3400" b="1" u="none" strike="noStrike" dirty="0" err="1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esta</a:t>
            </a:r>
            <a:r>
              <a:rPr lang="en-US" sz="3400" b="1" u="none" strike="noStrike" dirty="0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 </a:t>
            </a:r>
            <a:r>
              <a:rPr lang="en-US" sz="3400" b="1" u="none" strike="noStrike" dirty="0" err="1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plantilla</a:t>
            </a:r>
            <a:endParaRPr lang="es-MX" sz="34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2" name="Text 7"/>
          <p:cNvSpPr/>
          <p:nvPr/>
        </p:nvSpPr>
        <p:spPr>
          <a:xfrm>
            <a:off x="777240" y="2057400"/>
            <a:ext cx="50256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30" b="1" u="none" strike="noStrike">
                <a:solidFill>
                  <a:srgbClr val="FFFFFF"/>
                </a:solidFill>
                <a:effectLst/>
                <a:uFillTx/>
                <a:latin typeface="Calibri"/>
                <a:ea typeface="Calibri"/>
              </a:rPr>
              <a:t>1</a:t>
            </a:r>
            <a:endParaRPr lang="es-MX" sz="143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5" name="Shape 10"/>
          <p:cNvSpPr/>
          <p:nvPr/>
        </p:nvSpPr>
        <p:spPr>
          <a:xfrm>
            <a:off x="2102940" y="1581840"/>
            <a:ext cx="3474360" cy="1874160"/>
          </a:xfrm>
          <a:prstGeom prst="roundRect">
            <a:avLst>
              <a:gd name="adj" fmla="val 3902"/>
            </a:avLst>
          </a:prstGeom>
          <a:solidFill>
            <a:srgbClr val="F1F4F8"/>
          </a:solidFill>
          <a:ln w="9525">
            <a:solidFill>
              <a:srgbClr val="D5DCE4"/>
            </a:solidFill>
            <a:round/>
          </a:ln>
          <a:effectLst>
            <a:outerShdw blurRad="76320" dist="25560" dir="5400000" algn="bl" rotWithShape="0">
              <a:srgbClr val="000000">
                <a:alpha val="12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6" name="Shape 11"/>
          <p:cNvSpPr/>
          <p:nvPr/>
        </p:nvSpPr>
        <p:spPr>
          <a:xfrm>
            <a:off x="2331540" y="1810440"/>
            <a:ext cx="502560" cy="502560"/>
          </a:xfrm>
          <a:prstGeom prst="ellipse">
            <a:avLst/>
          </a:prstGeom>
          <a:solidFill>
            <a:srgbClr val="1F8A8A"/>
          </a:solidFill>
          <a:ln w="12700">
            <a:solidFill>
              <a:srgbClr val="1F8A8A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47" name="Text 12"/>
          <p:cNvSpPr/>
          <p:nvPr/>
        </p:nvSpPr>
        <p:spPr>
          <a:xfrm>
            <a:off x="2331540" y="1810440"/>
            <a:ext cx="50256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30" b="1" dirty="0">
                <a:solidFill>
                  <a:srgbClr val="FFFFFF"/>
                </a:solidFill>
                <a:latin typeface="Calibri"/>
              </a:rPr>
              <a:t>1</a:t>
            </a:r>
            <a:endParaRPr lang="es-MX" sz="143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8" name="Text 13"/>
          <p:cNvSpPr/>
          <p:nvPr/>
        </p:nvSpPr>
        <p:spPr>
          <a:xfrm>
            <a:off x="2971620" y="1810440"/>
            <a:ext cx="246852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7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Una idea por diapositiva</a:t>
            </a:r>
            <a:endParaRPr lang="es-MX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9" name="Text 14"/>
          <p:cNvSpPr/>
          <p:nvPr/>
        </p:nvSpPr>
        <p:spPr>
          <a:xfrm>
            <a:off x="2331540" y="2450520"/>
            <a:ext cx="3062880" cy="868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300" b="0" u="none" strike="noStrike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Prefiera frases cortas, gráficas y tablas en lugar de párrafos completos.</a:t>
            </a:r>
            <a:endParaRPr lang="es-MX" sz="13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0" name="Shape 15"/>
          <p:cNvSpPr/>
          <p:nvPr/>
        </p:nvSpPr>
        <p:spPr>
          <a:xfrm>
            <a:off x="6096000" y="1567883"/>
            <a:ext cx="3474360" cy="1874160"/>
          </a:xfrm>
          <a:prstGeom prst="roundRect">
            <a:avLst>
              <a:gd name="adj" fmla="val 3902"/>
            </a:avLst>
          </a:prstGeom>
          <a:solidFill>
            <a:srgbClr val="F1F4F8"/>
          </a:solidFill>
          <a:ln w="9525">
            <a:solidFill>
              <a:srgbClr val="D5DCE4"/>
            </a:solidFill>
            <a:round/>
          </a:ln>
          <a:effectLst>
            <a:outerShdw blurRad="76320" dist="25560" dir="5400000" algn="bl" rotWithShape="0">
              <a:srgbClr val="000000">
                <a:alpha val="12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1" name="Shape 16"/>
          <p:cNvSpPr/>
          <p:nvPr/>
        </p:nvSpPr>
        <p:spPr>
          <a:xfrm>
            <a:off x="6324600" y="1796483"/>
            <a:ext cx="502560" cy="502560"/>
          </a:xfrm>
          <a:prstGeom prst="ellipse">
            <a:avLst/>
          </a:prstGeom>
          <a:solidFill>
            <a:srgbClr val="12284C"/>
          </a:solidFill>
          <a:ln w="12700">
            <a:solidFill>
              <a:srgbClr val="12284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52" name="Text 17"/>
          <p:cNvSpPr/>
          <p:nvPr/>
        </p:nvSpPr>
        <p:spPr>
          <a:xfrm>
            <a:off x="6324600" y="1796483"/>
            <a:ext cx="50256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30" b="1" dirty="0">
                <a:solidFill>
                  <a:srgbClr val="FFFFFF"/>
                </a:solidFill>
                <a:latin typeface="Calibri"/>
              </a:rPr>
              <a:t>2</a:t>
            </a:r>
            <a:endParaRPr lang="es-MX" sz="143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3" name="Text 18"/>
          <p:cNvSpPr/>
          <p:nvPr/>
        </p:nvSpPr>
        <p:spPr>
          <a:xfrm>
            <a:off x="6964680" y="1796483"/>
            <a:ext cx="246852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7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Texto legible</a:t>
            </a:r>
            <a:endParaRPr lang="es-MX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4" name="Text 19"/>
          <p:cNvSpPr/>
          <p:nvPr/>
        </p:nvSpPr>
        <p:spPr>
          <a:xfrm>
            <a:off x="6324600" y="2436563"/>
            <a:ext cx="3062880" cy="868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300" b="0" u="none" strike="noStrike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No reduzca el tamaño de letra; si el texto no cabe, divídalo en dos diapositivas.</a:t>
            </a:r>
            <a:endParaRPr lang="es-MX" sz="13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5" name="Shape 20"/>
          <p:cNvSpPr/>
          <p:nvPr/>
        </p:nvSpPr>
        <p:spPr>
          <a:xfrm>
            <a:off x="548640" y="3977640"/>
            <a:ext cx="3474360" cy="1874160"/>
          </a:xfrm>
          <a:prstGeom prst="roundRect">
            <a:avLst>
              <a:gd name="adj" fmla="val 3902"/>
            </a:avLst>
          </a:prstGeom>
          <a:solidFill>
            <a:srgbClr val="F1F4F8"/>
          </a:solidFill>
          <a:ln w="9525">
            <a:solidFill>
              <a:srgbClr val="D5DCE4"/>
            </a:solidFill>
            <a:round/>
          </a:ln>
          <a:effectLst>
            <a:outerShdw blurRad="76320" dist="25560" dir="5400000" algn="bl" rotWithShape="0">
              <a:srgbClr val="000000">
                <a:alpha val="12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6" name="Shape 21"/>
          <p:cNvSpPr/>
          <p:nvPr/>
        </p:nvSpPr>
        <p:spPr>
          <a:xfrm>
            <a:off x="777240" y="4206240"/>
            <a:ext cx="502560" cy="502560"/>
          </a:xfrm>
          <a:prstGeom prst="ellipse">
            <a:avLst/>
          </a:prstGeom>
          <a:solidFill>
            <a:srgbClr val="1F8A8A"/>
          </a:solidFill>
          <a:ln w="12700">
            <a:solidFill>
              <a:srgbClr val="1F8A8A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57" name="Text 22"/>
          <p:cNvSpPr/>
          <p:nvPr/>
        </p:nvSpPr>
        <p:spPr>
          <a:xfrm>
            <a:off x="777240" y="4206240"/>
            <a:ext cx="50256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30" b="1" u="none" strike="noStrike">
                <a:solidFill>
                  <a:srgbClr val="FFFFFF"/>
                </a:solidFill>
                <a:effectLst/>
                <a:uFillTx/>
                <a:latin typeface="Calibri"/>
                <a:ea typeface="Calibri"/>
              </a:rPr>
              <a:t>4</a:t>
            </a:r>
            <a:endParaRPr lang="es-MX" sz="143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8" name="Text 23"/>
          <p:cNvSpPr/>
          <p:nvPr/>
        </p:nvSpPr>
        <p:spPr>
          <a:xfrm>
            <a:off x="1417320" y="4206240"/>
            <a:ext cx="246852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7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Duplique y elimine</a:t>
            </a:r>
            <a:endParaRPr lang="es-MX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9" name="Text 24"/>
          <p:cNvSpPr/>
          <p:nvPr/>
        </p:nvSpPr>
        <p:spPr>
          <a:xfrm>
            <a:off x="800100" y="4914720"/>
            <a:ext cx="3062880" cy="868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300" b="0" u="none" strike="noStrike" dirty="0" err="1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Duplique</a:t>
            </a:r>
            <a:r>
              <a:rPr lang="en-US" sz="1300" b="0" u="none" strike="noStrike" dirty="0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 las </a:t>
            </a:r>
            <a:r>
              <a:rPr lang="en-US" sz="1300" b="0" u="none" strike="noStrike" dirty="0" err="1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diapositivas</a:t>
            </a:r>
            <a:r>
              <a:rPr lang="en-US" sz="1300" b="0" u="none" strike="noStrike" dirty="0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 </a:t>
            </a:r>
            <a:r>
              <a:rPr lang="en-US" sz="1300" b="0" u="none" strike="noStrike" dirty="0" err="1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modelo</a:t>
            </a:r>
            <a:r>
              <a:rPr lang="en-US" sz="1300" b="0" u="none" strike="noStrike" dirty="0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 que </a:t>
            </a:r>
            <a:r>
              <a:rPr lang="en-US" sz="1300" b="0" u="none" strike="noStrike" dirty="0" err="1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necesite</a:t>
            </a:r>
            <a:r>
              <a:rPr lang="en-US" sz="1300" b="0" u="none" strike="noStrike" dirty="0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 y </a:t>
            </a:r>
            <a:r>
              <a:rPr lang="en-US" sz="1300" b="0" u="none" strike="noStrike" dirty="0" err="1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borre</a:t>
            </a:r>
            <a:r>
              <a:rPr lang="en-US" sz="1300" b="0" u="none" strike="noStrike" dirty="0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 las que no use, del </a:t>
            </a:r>
            <a:r>
              <a:rPr lang="en-US" sz="1300" b="0" u="none" strike="noStrike" dirty="0" err="1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mismo</a:t>
            </a:r>
            <a:r>
              <a:rPr lang="en-US" sz="1300" b="0" u="none" strike="noStrike" dirty="0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 modo los elementos en </a:t>
            </a:r>
            <a:r>
              <a:rPr lang="en-US" sz="1300" b="0" u="none" strike="noStrike" dirty="0" err="1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diapositivas</a:t>
            </a:r>
            <a:r>
              <a:rPr lang="en-US" sz="1300" b="0" u="none" strike="noStrike" dirty="0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.</a:t>
            </a:r>
            <a:endParaRPr lang="es-MX" sz="13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0" name="Shape 25"/>
          <p:cNvSpPr/>
          <p:nvPr/>
        </p:nvSpPr>
        <p:spPr>
          <a:xfrm>
            <a:off x="4297680" y="3977640"/>
            <a:ext cx="3474360" cy="1874160"/>
          </a:xfrm>
          <a:prstGeom prst="roundRect">
            <a:avLst>
              <a:gd name="adj" fmla="val 3902"/>
            </a:avLst>
          </a:prstGeom>
          <a:solidFill>
            <a:srgbClr val="F1F4F8"/>
          </a:solidFill>
          <a:ln w="9525">
            <a:solidFill>
              <a:srgbClr val="D5DCE4"/>
            </a:solidFill>
            <a:round/>
          </a:ln>
          <a:effectLst>
            <a:outerShdw blurRad="76320" dist="25560" dir="5400000" algn="bl" rotWithShape="0">
              <a:srgbClr val="000000">
                <a:alpha val="12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1" name="Shape 26"/>
          <p:cNvSpPr/>
          <p:nvPr/>
        </p:nvSpPr>
        <p:spPr>
          <a:xfrm>
            <a:off x="4526280" y="4206240"/>
            <a:ext cx="502560" cy="502560"/>
          </a:xfrm>
          <a:prstGeom prst="ellipse">
            <a:avLst/>
          </a:prstGeom>
          <a:solidFill>
            <a:srgbClr val="12284C"/>
          </a:solidFill>
          <a:ln w="12700">
            <a:solidFill>
              <a:srgbClr val="12284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62" name="Text 27"/>
          <p:cNvSpPr/>
          <p:nvPr/>
        </p:nvSpPr>
        <p:spPr>
          <a:xfrm>
            <a:off x="4526280" y="4206240"/>
            <a:ext cx="50256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30" b="1" u="none" strike="noStrike">
                <a:solidFill>
                  <a:srgbClr val="FFFFFF"/>
                </a:solidFill>
                <a:effectLst/>
                <a:uFillTx/>
                <a:latin typeface="Calibri"/>
                <a:ea typeface="Calibri"/>
              </a:rPr>
              <a:t>5</a:t>
            </a:r>
            <a:endParaRPr lang="es-MX" sz="143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3" name="Text 28"/>
          <p:cNvSpPr/>
          <p:nvPr/>
        </p:nvSpPr>
        <p:spPr>
          <a:xfrm>
            <a:off x="5166360" y="4206240"/>
            <a:ext cx="246852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7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Cite sus fuentes</a:t>
            </a:r>
            <a:endParaRPr lang="es-MX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4" name="Text 29"/>
          <p:cNvSpPr/>
          <p:nvPr/>
        </p:nvSpPr>
        <p:spPr>
          <a:xfrm>
            <a:off x="4526280" y="4846320"/>
            <a:ext cx="3062880" cy="868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300" b="0" u="none" strike="noStrike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Toda imagen, dato o idea ajena lleva su referencia en formato APA 7.</a:t>
            </a:r>
            <a:endParaRPr lang="es-MX" sz="13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5" name="Shape 30"/>
          <p:cNvSpPr/>
          <p:nvPr/>
        </p:nvSpPr>
        <p:spPr>
          <a:xfrm>
            <a:off x="8046720" y="3977640"/>
            <a:ext cx="3474360" cy="1874160"/>
          </a:xfrm>
          <a:prstGeom prst="roundRect">
            <a:avLst>
              <a:gd name="adj" fmla="val 3902"/>
            </a:avLst>
          </a:prstGeom>
          <a:solidFill>
            <a:srgbClr val="F1F4F8"/>
          </a:solidFill>
          <a:ln w="9525">
            <a:solidFill>
              <a:srgbClr val="D5DCE4"/>
            </a:solidFill>
            <a:round/>
          </a:ln>
          <a:effectLst>
            <a:outerShdw blurRad="76320" dist="25560" dir="5400000" algn="bl" rotWithShape="0">
              <a:srgbClr val="000000">
                <a:alpha val="12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6" name="Shape 31"/>
          <p:cNvSpPr/>
          <p:nvPr/>
        </p:nvSpPr>
        <p:spPr>
          <a:xfrm>
            <a:off x="8275320" y="4206240"/>
            <a:ext cx="502560" cy="502560"/>
          </a:xfrm>
          <a:prstGeom prst="ellipse">
            <a:avLst/>
          </a:prstGeom>
          <a:solidFill>
            <a:srgbClr val="1F8A8A"/>
          </a:solidFill>
          <a:ln w="12700">
            <a:solidFill>
              <a:srgbClr val="1F8A8A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67" name="Text 32"/>
          <p:cNvSpPr/>
          <p:nvPr/>
        </p:nvSpPr>
        <p:spPr>
          <a:xfrm>
            <a:off x="8275320" y="4206240"/>
            <a:ext cx="50256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30" b="1" u="none" strike="noStrike">
                <a:solidFill>
                  <a:srgbClr val="FFFFFF"/>
                </a:solidFill>
                <a:effectLst/>
                <a:uFillTx/>
                <a:latin typeface="Calibri"/>
                <a:ea typeface="Calibri"/>
              </a:rPr>
              <a:t>6</a:t>
            </a:r>
            <a:endParaRPr lang="es-MX" sz="143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" name="Text 33"/>
          <p:cNvSpPr/>
          <p:nvPr/>
        </p:nvSpPr>
        <p:spPr>
          <a:xfrm>
            <a:off x="8915400" y="4206240"/>
            <a:ext cx="246852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700" b="1" u="none" strike="noStrike" dirty="0" err="1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Guarde</a:t>
            </a:r>
            <a:r>
              <a:rPr lang="en-US" sz="1700" b="1" u="none" strike="noStrike" dirty="0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 en dos </a:t>
            </a:r>
            <a:r>
              <a:rPr lang="en-US" sz="1700" b="1" u="none" strike="noStrike" dirty="0" err="1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formatos</a:t>
            </a:r>
            <a:endParaRPr lang="es-MX" sz="17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9" name="Text 34"/>
          <p:cNvSpPr/>
          <p:nvPr/>
        </p:nvSpPr>
        <p:spPr>
          <a:xfrm>
            <a:off x="8275320" y="4846320"/>
            <a:ext cx="3062880" cy="868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300" b="0" u="none" strike="noStrike" dirty="0" err="1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Guarde</a:t>
            </a:r>
            <a:r>
              <a:rPr lang="en-US" sz="1300" b="0" u="none" strike="noStrike" dirty="0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 y </a:t>
            </a:r>
            <a:r>
              <a:rPr lang="en-US" sz="1300" b="0" u="none" strike="noStrike" dirty="0" err="1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envíe</a:t>
            </a:r>
            <a:r>
              <a:rPr lang="en-US" sz="1300" b="0" u="none" strike="noStrike" dirty="0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 </a:t>
            </a:r>
            <a:r>
              <a:rPr lang="en-US" sz="1300" b="0" u="none" strike="noStrike" dirty="0" err="1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su</a:t>
            </a:r>
            <a:r>
              <a:rPr lang="en-US" sz="1300" b="0" u="none" strike="noStrike" dirty="0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 </a:t>
            </a:r>
            <a:r>
              <a:rPr lang="en-US" sz="1300" b="0" u="none" strike="noStrike" dirty="0" err="1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presentación</a:t>
            </a:r>
            <a:r>
              <a:rPr lang="en-US" sz="1300" b="0" u="none" strike="noStrike" dirty="0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 en .pptx y una </a:t>
            </a:r>
            <a:r>
              <a:rPr lang="en-US" sz="1300" b="0" u="none" strike="noStrike" dirty="0" err="1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copia</a:t>
            </a:r>
            <a:r>
              <a:rPr lang="en-US" sz="1300" b="0" u="none" strike="noStrike" dirty="0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 en PDF como </a:t>
            </a:r>
            <a:r>
              <a:rPr lang="en-US" sz="1300" b="0" u="none" strike="noStrike" dirty="0" err="1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respaldo</a:t>
            </a:r>
            <a:r>
              <a:rPr lang="en-US" sz="1300" b="0" u="none" strike="noStrike" dirty="0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.</a:t>
            </a:r>
            <a:endParaRPr lang="es-MX" sz="13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0" name="PlaceHolder 1"/>
          <p:cNvSpPr>
            <a:spLocks noGrp="1"/>
          </p:cNvSpPr>
          <p:nvPr>
            <p:ph type="sldNum" idx="5"/>
          </p:nvPr>
        </p:nvSpPr>
        <p:spPr>
          <a:xfrm>
            <a:off x="11155680" y="6382440"/>
            <a:ext cx="502560" cy="292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0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7FD7F4E4-01E8-44F6-BB90-E59837F5E0E3}" type="slidenum">
              <a:rPr lang="en-US" sz="10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2</a:t>
            </a:fld>
            <a:endParaRPr lang="es-MX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0"/>
          <p:cNvSpPr/>
          <p:nvPr/>
        </p:nvSpPr>
        <p:spPr>
          <a:xfrm flipH="1" flipV="1">
            <a:off x="10957320" y="0"/>
            <a:ext cx="1234080" cy="1234080"/>
          </a:xfrm>
          <a:prstGeom prst="rtTriangle">
            <a:avLst/>
          </a:prstGeom>
          <a:solidFill>
            <a:srgbClr val="C29B40"/>
          </a:solidFill>
          <a:ln w="12700">
            <a:solidFill>
              <a:srgbClr val="C29B4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2" name="Shape 1"/>
          <p:cNvSpPr/>
          <p:nvPr/>
        </p:nvSpPr>
        <p:spPr>
          <a:xfrm flipH="1" flipV="1">
            <a:off x="11505960" y="0"/>
            <a:ext cx="685440" cy="685440"/>
          </a:xfrm>
          <a:prstGeom prst="rtTriangle">
            <a:avLst/>
          </a:prstGeom>
          <a:solidFill>
            <a:srgbClr val="1F8A8A"/>
          </a:solidFill>
          <a:ln w="12700">
            <a:solidFill>
              <a:srgbClr val="1F8A8A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73" name="Shape 2"/>
          <p:cNvSpPr/>
          <p:nvPr/>
        </p:nvSpPr>
        <p:spPr>
          <a:xfrm>
            <a:off x="0" y="6126480"/>
            <a:ext cx="731160" cy="731160"/>
          </a:xfrm>
          <a:prstGeom prst="rtTriangle">
            <a:avLst/>
          </a:prstGeom>
          <a:solidFill>
            <a:srgbClr val="C29B40"/>
          </a:solidFill>
          <a:ln w="12700">
            <a:solidFill>
              <a:srgbClr val="C29B4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4" name="Text 3"/>
          <p:cNvSpPr/>
          <p:nvPr/>
        </p:nvSpPr>
        <p:spPr>
          <a:xfrm>
            <a:off x="548640" y="411480"/>
            <a:ext cx="822924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1" u="none" strike="noStrike" spc="201">
                <a:solidFill>
                  <a:srgbClr val="1F8A8A"/>
                </a:solidFill>
                <a:effectLst/>
                <a:uFillTx/>
                <a:latin typeface="Calibri"/>
                <a:ea typeface="Calibri"/>
              </a:rPr>
              <a:t>ESTRUCTURA</a:t>
            </a:r>
            <a:endParaRPr lang="es-MX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5" name="Text 4"/>
          <p:cNvSpPr/>
          <p:nvPr/>
        </p:nvSpPr>
        <p:spPr>
          <a:xfrm>
            <a:off x="548640" y="713160"/>
            <a:ext cx="9875160" cy="731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34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Contenido de la presentación</a:t>
            </a:r>
            <a:endParaRPr lang="es-MX" sz="3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6" name="Shape 5"/>
          <p:cNvSpPr/>
          <p:nvPr/>
        </p:nvSpPr>
        <p:spPr>
          <a:xfrm>
            <a:off x="731520" y="1874520"/>
            <a:ext cx="731160" cy="731160"/>
          </a:xfrm>
          <a:prstGeom prst="ellipse">
            <a:avLst/>
          </a:prstGeom>
          <a:solidFill>
            <a:srgbClr val="12284C"/>
          </a:solidFill>
          <a:ln w="12700">
            <a:solidFill>
              <a:srgbClr val="12284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77" name="Text 6"/>
          <p:cNvSpPr/>
          <p:nvPr/>
        </p:nvSpPr>
        <p:spPr>
          <a:xfrm>
            <a:off x="731520" y="1874520"/>
            <a:ext cx="731160" cy="731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080" b="1" u="none" strike="noStrike">
                <a:solidFill>
                  <a:srgbClr val="FFFFFF"/>
                </a:solidFill>
                <a:effectLst/>
                <a:uFillTx/>
                <a:latin typeface="Calibri"/>
                <a:ea typeface="Calibri"/>
              </a:rPr>
              <a:t>01</a:t>
            </a:r>
            <a:endParaRPr lang="es-MX" sz="208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8" name="Text 7"/>
          <p:cNvSpPr/>
          <p:nvPr/>
        </p:nvSpPr>
        <p:spPr>
          <a:xfrm>
            <a:off x="1691640" y="1874520"/>
            <a:ext cx="4205880" cy="731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200" b="1" u="none" strike="noStrike" dirty="0" err="1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Introducción</a:t>
            </a:r>
            <a:r>
              <a:rPr lang="en-US" sz="2200" b="1" u="none" strike="noStrike" dirty="0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 y </a:t>
            </a:r>
            <a:r>
              <a:rPr lang="en-US" sz="2200" b="1" u="none" strike="noStrike" dirty="0" err="1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plantemiento</a:t>
            </a:r>
            <a:r>
              <a:rPr lang="en-US" sz="2200" b="1" u="none" strike="noStrike" dirty="0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 del </a:t>
            </a:r>
            <a:r>
              <a:rPr lang="en-US" sz="2200" b="1" u="none" strike="noStrike" dirty="0" err="1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problema</a:t>
            </a:r>
            <a:endParaRPr lang="es-MX" sz="22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9" name="Shape 8"/>
          <p:cNvSpPr/>
          <p:nvPr/>
        </p:nvSpPr>
        <p:spPr>
          <a:xfrm>
            <a:off x="731520" y="2926080"/>
            <a:ext cx="731160" cy="731160"/>
          </a:xfrm>
          <a:prstGeom prst="ellipse">
            <a:avLst/>
          </a:prstGeom>
          <a:solidFill>
            <a:srgbClr val="12284C"/>
          </a:solidFill>
          <a:ln w="12700">
            <a:solidFill>
              <a:srgbClr val="12284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0" name="Text 9"/>
          <p:cNvSpPr/>
          <p:nvPr/>
        </p:nvSpPr>
        <p:spPr>
          <a:xfrm>
            <a:off x="731520" y="2926080"/>
            <a:ext cx="731160" cy="731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080" b="1" u="none" strike="noStrike">
                <a:solidFill>
                  <a:srgbClr val="FFFFFF"/>
                </a:solidFill>
                <a:effectLst/>
                <a:uFillTx/>
                <a:latin typeface="Calibri"/>
                <a:ea typeface="Calibri"/>
              </a:rPr>
              <a:t>02</a:t>
            </a:r>
            <a:endParaRPr lang="es-MX" sz="208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1" name="Text 10"/>
          <p:cNvSpPr/>
          <p:nvPr/>
        </p:nvSpPr>
        <p:spPr>
          <a:xfrm>
            <a:off x="1691640" y="2926080"/>
            <a:ext cx="4205880" cy="731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2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Objetivos</a:t>
            </a:r>
            <a:endParaRPr lang="es-MX" sz="2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2" name="Shape 11"/>
          <p:cNvSpPr/>
          <p:nvPr/>
        </p:nvSpPr>
        <p:spPr>
          <a:xfrm>
            <a:off x="731520" y="3977640"/>
            <a:ext cx="731160" cy="731160"/>
          </a:xfrm>
          <a:prstGeom prst="ellipse">
            <a:avLst/>
          </a:prstGeom>
          <a:solidFill>
            <a:srgbClr val="12284C"/>
          </a:solidFill>
          <a:ln w="12700">
            <a:solidFill>
              <a:srgbClr val="12284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3" name="Text 12"/>
          <p:cNvSpPr/>
          <p:nvPr/>
        </p:nvSpPr>
        <p:spPr>
          <a:xfrm>
            <a:off x="731520" y="3977640"/>
            <a:ext cx="731160" cy="731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080" b="1" u="none" strike="noStrike">
                <a:solidFill>
                  <a:srgbClr val="FFFFFF"/>
                </a:solidFill>
                <a:effectLst/>
                <a:uFillTx/>
                <a:latin typeface="Calibri"/>
                <a:ea typeface="Calibri"/>
              </a:rPr>
              <a:t>03</a:t>
            </a:r>
            <a:endParaRPr lang="es-MX" sz="208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4" name="Text 13"/>
          <p:cNvSpPr/>
          <p:nvPr/>
        </p:nvSpPr>
        <p:spPr>
          <a:xfrm>
            <a:off x="1691640" y="3977640"/>
            <a:ext cx="4205880" cy="731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2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Referentes teóricos</a:t>
            </a:r>
            <a:endParaRPr lang="es-MX" sz="2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5" name="Shape 14"/>
          <p:cNvSpPr/>
          <p:nvPr/>
        </p:nvSpPr>
        <p:spPr>
          <a:xfrm>
            <a:off x="731520" y="5029200"/>
            <a:ext cx="731160" cy="731160"/>
          </a:xfrm>
          <a:prstGeom prst="ellipse">
            <a:avLst/>
          </a:prstGeom>
          <a:solidFill>
            <a:srgbClr val="12284C"/>
          </a:solidFill>
          <a:ln w="12700">
            <a:solidFill>
              <a:srgbClr val="12284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6" name="Text 15"/>
          <p:cNvSpPr/>
          <p:nvPr/>
        </p:nvSpPr>
        <p:spPr>
          <a:xfrm>
            <a:off x="731520" y="5029200"/>
            <a:ext cx="731160" cy="731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080" b="1" u="none" strike="noStrike">
                <a:solidFill>
                  <a:srgbClr val="FFFFFF"/>
                </a:solidFill>
                <a:effectLst/>
                <a:uFillTx/>
                <a:latin typeface="Calibri"/>
                <a:ea typeface="Calibri"/>
              </a:rPr>
              <a:t>04</a:t>
            </a:r>
            <a:endParaRPr lang="es-MX" sz="208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7" name="Text 16"/>
          <p:cNvSpPr/>
          <p:nvPr/>
        </p:nvSpPr>
        <p:spPr>
          <a:xfrm>
            <a:off x="1691640" y="5029200"/>
            <a:ext cx="4205880" cy="731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2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Metodología</a:t>
            </a:r>
            <a:endParaRPr lang="es-MX" sz="2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8" name="Shape 17"/>
          <p:cNvSpPr/>
          <p:nvPr/>
        </p:nvSpPr>
        <p:spPr>
          <a:xfrm>
            <a:off x="6217920" y="1874520"/>
            <a:ext cx="731160" cy="731160"/>
          </a:xfrm>
          <a:prstGeom prst="ellipse">
            <a:avLst/>
          </a:prstGeom>
          <a:solidFill>
            <a:srgbClr val="1F8A8A"/>
          </a:solidFill>
          <a:ln w="12700">
            <a:solidFill>
              <a:srgbClr val="1F8A8A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9" name="Text 18"/>
          <p:cNvSpPr/>
          <p:nvPr/>
        </p:nvSpPr>
        <p:spPr>
          <a:xfrm>
            <a:off x="6217920" y="1874520"/>
            <a:ext cx="731160" cy="731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080" b="1" u="none" strike="noStrike">
                <a:solidFill>
                  <a:srgbClr val="FFFFFF"/>
                </a:solidFill>
                <a:effectLst/>
                <a:uFillTx/>
                <a:latin typeface="Calibri"/>
                <a:ea typeface="Calibri"/>
              </a:rPr>
              <a:t>05</a:t>
            </a:r>
            <a:endParaRPr lang="es-MX" sz="208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0" name="Text 19"/>
          <p:cNvSpPr/>
          <p:nvPr/>
        </p:nvSpPr>
        <p:spPr>
          <a:xfrm>
            <a:off x="7178040" y="1874520"/>
            <a:ext cx="4205880" cy="731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2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Resultados</a:t>
            </a:r>
            <a:endParaRPr lang="es-MX" sz="2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1" name="Shape 20"/>
          <p:cNvSpPr/>
          <p:nvPr/>
        </p:nvSpPr>
        <p:spPr>
          <a:xfrm>
            <a:off x="6217920" y="2926080"/>
            <a:ext cx="731160" cy="731160"/>
          </a:xfrm>
          <a:prstGeom prst="ellipse">
            <a:avLst/>
          </a:prstGeom>
          <a:solidFill>
            <a:srgbClr val="1F8A8A"/>
          </a:solidFill>
          <a:ln w="12700">
            <a:solidFill>
              <a:srgbClr val="1F8A8A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92" name="Text 21"/>
          <p:cNvSpPr/>
          <p:nvPr/>
        </p:nvSpPr>
        <p:spPr>
          <a:xfrm>
            <a:off x="6217920" y="2926080"/>
            <a:ext cx="731160" cy="731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080" b="1" u="none" strike="noStrike">
                <a:solidFill>
                  <a:srgbClr val="FFFFFF"/>
                </a:solidFill>
                <a:effectLst/>
                <a:uFillTx/>
                <a:latin typeface="Calibri"/>
                <a:ea typeface="Calibri"/>
              </a:rPr>
              <a:t>06</a:t>
            </a:r>
            <a:endParaRPr lang="es-MX" sz="208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3" name="Text 22"/>
          <p:cNvSpPr/>
          <p:nvPr/>
        </p:nvSpPr>
        <p:spPr>
          <a:xfrm>
            <a:off x="7178040" y="2926080"/>
            <a:ext cx="4205880" cy="731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2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Discusión</a:t>
            </a:r>
            <a:endParaRPr lang="es-MX" sz="2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4" name="Shape 23"/>
          <p:cNvSpPr/>
          <p:nvPr/>
        </p:nvSpPr>
        <p:spPr>
          <a:xfrm>
            <a:off x="6217920" y="3977640"/>
            <a:ext cx="731160" cy="731160"/>
          </a:xfrm>
          <a:prstGeom prst="ellipse">
            <a:avLst/>
          </a:prstGeom>
          <a:solidFill>
            <a:srgbClr val="1F8A8A"/>
          </a:solidFill>
          <a:ln w="12700">
            <a:solidFill>
              <a:srgbClr val="1F8A8A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95" name="Text 24"/>
          <p:cNvSpPr/>
          <p:nvPr/>
        </p:nvSpPr>
        <p:spPr>
          <a:xfrm>
            <a:off x="6217920" y="3977640"/>
            <a:ext cx="731160" cy="731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080" b="1" u="none" strike="noStrike">
                <a:solidFill>
                  <a:srgbClr val="FFFFFF"/>
                </a:solidFill>
                <a:effectLst/>
                <a:uFillTx/>
                <a:latin typeface="Calibri"/>
                <a:ea typeface="Calibri"/>
              </a:rPr>
              <a:t>07</a:t>
            </a:r>
            <a:endParaRPr lang="es-MX" sz="208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6" name="Text 25"/>
          <p:cNvSpPr/>
          <p:nvPr/>
        </p:nvSpPr>
        <p:spPr>
          <a:xfrm>
            <a:off x="7178040" y="3977640"/>
            <a:ext cx="4205880" cy="731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2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Conclusiones</a:t>
            </a:r>
            <a:endParaRPr lang="es-MX" sz="2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7" name="Shape 26"/>
          <p:cNvSpPr/>
          <p:nvPr/>
        </p:nvSpPr>
        <p:spPr>
          <a:xfrm>
            <a:off x="6217920" y="5029200"/>
            <a:ext cx="731160" cy="731160"/>
          </a:xfrm>
          <a:prstGeom prst="ellipse">
            <a:avLst/>
          </a:prstGeom>
          <a:solidFill>
            <a:srgbClr val="1F8A8A"/>
          </a:solidFill>
          <a:ln w="12700">
            <a:solidFill>
              <a:srgbClr val="1F8A8A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98" name="Text 27"/>
          <p:cNvSpPr/>
          <p:nvPr/>
        </p:nvSpPr>
        <p:spPr>
          <a:xfrm>
            <a:off x="6217920" y="5029200"/>
            <a:ext cx="731160" cy="731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080" b="1" u="none" strike="noStrike">
                <a:solidFill>
                  <a:srgbClr val="FFFFFF"/>
                </a:solidFill>
                <a:effectLst/>
                <a:uFillTx/>
                <a:latin typeface="Calibri"/>
                <a:ea typeface="Calibri"/>
              </a:rPr>
              <a:t>08</a:t>
            </a:r>
            <a:endParaRPr lang="es-MX" sz="208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9" name="Text 28"/>
          <p:cNvSpPr/>
          <p:nvPr/>
        </p:nvSpPr>
        <p:spPr>
          <a:xfrm>
            <a:off x="7178040" y="5029200"/>
            <a:ext cx="4205880" cy="731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2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Referencias</a:t>
            </a:r>
            <a:endParaRPr lang="es-MX" sz="2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0" name="PlaceHolder 1"/>
          <p:cNvSpPr>
            <a:spLocks noGrp="1"/>
          </p:cNvSpPr>
          <p:nvPr>
            <p:ph type="sldNum" idx="6"/>
          </p:nvPr>
        </p:nvSpPr>
        <p:spPr>
          <a:xfrm>
            <a:off x="11155680" y="6382440"/>
            <a:ext cx="502560" cy="292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0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E950F250-39B5-42F5-BFAA-0E0679A21338}" type="slidenum">
              <a:rPr lang="en-US" sz="10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3</a:t>
            </a:fld>
            <a:endParaRPr lang="es-MX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0"/>
          <p:cNvSpPr/>
          <p:nvPr/>
        </p:nvSpPr>
        <p:spPr>
          <a:xfrm flipH="1" flipV="1">
            <a:off x="10957320" y="0"/>
            <a:ext cx="1234080" cy="1234080"/>
          </a:xfrm>
          <a:prstGeom prst="rtTriangle">
            <a:avLst/>
          </a:prstGeom>
          <a:solidFill>
            <a:srgbClr val="C29B40"/>
          </a:solidFill>
          <a:ln w="12700">
            <a:solidFill>
              <a:srgbClr val="C29B4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2" name="Shape 1"/>
          <p:cNvSpPr/>
          <p:nvPr/>
        </p:nvSpPr>
        <p:spPr>
          <a:xfrm flipH="1" flipV="1">
            <a:off x="11505960" y="0"/>
            <a:ext cx="685440" cy="685440"/>
          </a:xfrm>
          <a:prstGeom prst="rtTriangle">
            <a:avLst/>
          </a:prstGeom>
          <a:solidFill>
            <a:srgbClr val="1F8A8A"/>
          </a:solidFill>
          <a:ln w="12700">
            <a:solidFill>
              <a:srgbClr val="1F8A8A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03" name="Shape 2"/>
          <p:cNvSpPr/>
          <p:nvPr/>
        </p:nvSpPr>
        <p:spPr>
          <a:xfrm>
            <a:off x="0" y="6126480"/>
            <a:ext cx="731160" cy="731160"/>
          </a:xfrm>
          <a:prstGeom prst="rtTriangle">
            <a:avLst/>
          </a:prstGeom>
          <a:solidFill>
            <a:srgbClr val="C29B40"/>
          </a:solidFill>
          <a:ln w="12700">
            <a:solidFill>
              <a:srgbClr val="C29B4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4" name="Text 3"/>
          <p:cNvSpPr/>
          <p:nvPr/>
        </p:nvSpPr>
        <p:spPr>
          <a:xfrm>
            <a:off x="548640" y="411480"/>
            <a:ext cx="822924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1" u="none" strike="noStrike" spc="201">
                <a:solidFill>
                  <a:srgbClr val="1F8A8A"/>
                </a:solidFill>
                <a:effectLst/>
                <a:uFillTx/>
                <a:latin typeface="Calibri"/>
                <a:ea typeface="Calibri"/>
              </a:rPr>
              <a:t>01 · INTRODUCCIÓN</a:t>
            </a:r>
            <a:endParaRPr lang="es-MX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5" name="Text 4"/>
          <p:cNvSpPr/>
          <p:nvPr/>
        </p:nvSpPr>
        <p:spPr>
          <a:xfrm>
            <a:off x="548640" y="713160"/>
            <a:ext cx="9875160" cy="731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34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Planteamiento del problema</a:t>
            </a:r>
            <a:endParaRPr lang="es-MX" sz="3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6" name="Text 5"/>
          <p:cNvSpPr/>
          <p:nvPr/>
        </p:nvSpPr>
        <p:spPr>
          <a:xfrm>
            <a:off x="548640" y="1828800"/>
            <a:ext cx="6217560" cy="4023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marL="343080" indent="-343080" defTabSz="914400">
              <a:lnSpc>
                <a:spcPct val="100000"/>
              </a:lnSpc>
              <a:spcAft>
                <a:spcPts val="1400"/>
              </a:spcAft>
              <a:buClr>
                <a:srgbClr val="1F2A37"/>
              </a:buClr>
              <a:buFont typeface="Symbol" charset="2"/>
              <a:buChar char=""/>
            </a:pPr>
            <a:r>
              <a:rPr lang="en-US" sz="2000" b="0" u="none" strike="noStrike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[Contexto: ¿dónde y con quién se ubica el estudio?]</a:t>
            </a:r>
            <a:endParaRPr lang="es-MX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343080" indent="-343080" defTabSz="914400">
              <a:lnSpc>
                <a:spcPct val="100000"/>
              </a:lnSpc>
              <a:spcAft>
                <a:spcPts val="1400"/>
              </a:spcAft>
              <a:buClr>
                <a:srgbClr val="1F2A37"/>
              </a:buClr>
              <a:buFont typeface="Symbol" charset="2"/>
              <a:buChar char=""/>
            </a:pPr>
            <a:r>
              <a:rPr lang="en-US" sz="2000" b="0" u="none" strike="noStrike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[Problema: ¿qué situación educativa atiende la investigación?]</a:t>
            </a:r>
            <a:endParaRPr lang="es-MX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343080" indent="-343080" defTabSz="914400">
              <a:lnSpc>
                <a:spcPct val="100000"/>
              </a:lnSpc>
              <a:spcAft>
                <a:spcPts val="1400"/>
              </a:spcAft>
              <a:buClr>
                <a:srgbClr val="1F2A37"/>
              </a:buClr>
              <a:buFont typeface="Symbol" charset="2"/>
              <a:buChar char=""/>
            </a:pPr>
            <a:r>
              <a:rPr lang="en-US" sz="2000" b="0" u="none" strike="noStrike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[Justificación: ¿por qué es relevante y para quién?]</a:t>
            </a:r>
            <a:endParaRPr lang="es-MX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343080" indent="-343080" defTabSz="914400">
              <a:lnSpc>
                <a:spcPct val="100000"/>
              </a:lnSpc>
              <a:spcAft>
                <a:spcPts val="1400"/>
              </a:spcAft>
              <a:buClr>
                <a:srgbClr val="1F2A37"/>
              </a:buClr>
              <a:buFont typeface="Symbol" charset="2"/>
              <a:buChar char=""/>
            </a:pPr>
            <a:r>
              <a:rPr lang="en-US" sz="2000" b="0" u="none" strike="noStrike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[Antecedentes clave (Autor, año)]</a:t>
            </a:r>
            <a:endParaRPr lang="es-MX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7" name="Shape 6"/>
          <p:cNvSpPr/>
          <p:nvPr/>
        </p:nvSpPr>
        <p:spPr>
          <a:xfrm>
            <a:off x="7315200" y="1828800"/>
            <a:ext cx="4297320" cy="4023000"/>
          </a:xfrm>
          <a:prstGeom prst="roundRect">
            <a:avLst>
              <a:gd name="adj" fmla="val 2273"/>
            </a:avLst>
          </a:prstGeom>
          <a:solidFill>
            <a:srgbClr val="12284C"/>
          </a:solidFill>
          <a:ln w="25400">
            <a:solidFill>
              <a:srgbClr val="C29B4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08" name="Text 7"/>
          <p:cNvSpPr/>
          <p:nvPr/>
        </p:nvSpPr>
        <p:spPr>
          <a:xfrm>
            <a:off x="7635240" y="2148840"/>
            <a:ext cx="3657240" cy="365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1" u="none" strike="noStrike" spc="201">
                <a:solidFill>
                  <a:srgbClr val="C29B40"/>
                </a:solidFill>
                <a:effectLst/>
                <a:uFillTx/>
                <a:latin typeface="Calibri"/>
                <a:ea typeface="Calibri"/>
              </a:rPr>
              <a:t>PREGUNTA DE INVESTIGACIÓN</a:t>
            </a:r>
            <a:endParaRPr lang="es-MX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9" name="Text 8"/>
          <p:cNvSpPr/>
          <p:nvPr/>
        </p:nvSpPr>
        <p:spPr>
          <a:xfrm>
            <a:off x="7635240" y="2651760"/>
            <a:ext cx="3657240" cy="29257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0" i="1" u="none" strike="noStrike">
                <a:solidFill>
                  <a:srgbClr val="FFFFFF"/>
                </a:solidFill>
                <a:effectLst/>
                <a:uFillTx/>
                <a:latin typeface="Calibri"/>
                <a:ea typeface="Calibri"/>
              </a:rPr>
              <a:t>[¿Escriba aquí su pregunta central de investigación?]</a:t>
            </a:r>
            <a:endParaRPr lang="es-MX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0" name="PlaceHolder 1"/>
          <p:cNvSpPr>
            <a:spLocks noGrp="1"/>
          </p:cNvSpPr>
          <p:nvPr>
            <p:ph type="sldNum" idx="7"/>
          </p:nvPr>
        </p:nvSpPr>
        <p:spPr>
          <a:xfrm>
            <a:off x="11155680" y="6382440"/>
            <a:ext cx="502560" cy="292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0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1330E335-9211-4BF5-83A5-3EB2390A35F4}" type="slidenum">
              <a:rPr lang="en-US" sz="10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4</a:t>
            </a:fld>
            <a:endParaRPr lang="es-MX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Shape 0"/>
          <p:cNvSpPr/>
          <p:nvPr/>
        </p:nvSpPr>
        <p:spPr>
          <a:xfrm flipH="1" flipV="1">
            <a:off x="10957320" y="0"/>
            <a:ext cx="1234080" cy="1234080"/>
          </a:xfrm>
          <a:prstGeom prst="rtTriangle">
            <a:avLst/>
          </a:prstGeom>
          <a:solidFill>
            <a:srgbClr val="C29B40"/>
          </a:solidFill>
          <a:ln w="12700">
            <a:solidFill>
              <a:srgbClr val="C29B4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2" name="Shape 1"/>
          <p:cNvSpPr/>
          <p:nvPr/>
        </p:nvSpPr>
        <p:spPr>
          <a:xfrm flipH="1" flipV="1">
            <a:off x="11505960" y="0"/>
            <a:ext cx="685440" cy="685440"/>
          </a:xfrm>
          <a:prstGeom prst="rtTriangle">
            <a:avLst/>
          </a:prstGeom>
          <a:solidFill>
            <a:srgbClr val="1F8A8A"/>
          </a:solidFill>
          <a:ln w="12700">
            <a:solidFill>
              <a:srgbClr val="1F8A8A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13" name="Shape 2"/>
          <p:cNvSpPr/>
          <p:nvPr/>
        </p:nvSpPr>
        <p:spPr>
          <a:xfrm>
            <a:off x="0" y="6126480"/>
            <a:ext cx="731160" cy="731160"/>
          </a:xfrm>
          <a:prstGeom prst="rtTriangle">
            <a:avLst/>
          </a:prstGeom>
          <a:solidFill>
            <a:srgbClr val="C29B40"/>
          </a:solidFill>
          <a:ln w="12700">
            <a:solidFill>
              <a:srgbClr val="C29B4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4" name="Text 3"/>
          <p:cNvSpPr/>
          <p:nvPr/>
        </p:nvSpPr>
        <p:spPr>
          <a:xfrm>
            <a:off x="548640" y="411480"/>
            <a:ext cx="822924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1" u="none" strike="noStrike" spc="201">
                <a:solidFill>
                  <a:srgbClr val="1F8A8A"/>
                </a:solidFill>
                <a:effectLst/>
                <a:uFillTx/>
                <a:latin typeface="Calibri"/>
                <a:ea typeface="Calibri"/>
              </a:rPr>
              <a:t>02 · OBJETIVOS</a:t>
            </a:r>
            <a:endParaRPr lang="es-MX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5" name="Text 4"/>
          <p:cNvSpPr/>
          <p:nvPr/>
        </p:nvSpPr>
        <p:spPr>
          <a:xfrm>
            <a:off x="548640" y="713160"/>
            <a:ext cx="9875160" cy="731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34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Objetivos de la investigación</a:t>
            </a:r>
            <a:endParaRPr lang="es-MX" sz="3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6" name="Shape 5"/>
          <p:cNvSpPr/>
          <p:nvPr/>
        </p:nvSpPr>
        <p:spPr>
          <a:xfrm>
            <a:off x="548640" y="1828800"/>
            <a:ext cx="11063880" cy="1416960"/>
          </a:xfrm>
          <a:prstGeom prst="roundRect">
            <a:avLst>
              <a:gd name="adj" fmla="val 6452"/>
            </a:avLst>
          </a:prstGeom>
          <a:solidFill>
            <a:srgbClr val="D6ECEC"/>
          </a:solidFill>
          <a:ln w="12700">
            <a:solidFill>
              <a:srgbClr val="D6ECE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7" name="Text 6"/>
          <p:cNvSpPr/>
          <p:nvPr/>
        </p:nvSpPr>
        <p:spPr>
          <a:xfrm>
            <a:off x="914400" y="1920240"/>
            <a:ext cx="10332360" cy="1234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spcAft>
                <a:spcPts val="400"/>
              </a:spcAft>
              <a:tabLst>
                <a:tab pos="0" algn="l"/>
              </a:tabLst>
            </a:pPr>
            <a:r>
              <a:rPr lang="en-US" sz="1200" b="1" u="none" strike="noStrike" spc="201">
                <a:solidFill>
                  <a:srgbClr val="1F8A8A"/>
                </a:solidFill>
                <a:effectLst/>
                <a:uFillTx/>
                <a:latin typeface="Calibri"/>
                <a:ea typeface="Calibri"/>
              </a:rPr>
              <a:t>OBJETIVO GENERAL</a:t>
            </a:r>
            <a:endParaRPr lang="es-MX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spcAft>
                <a:spcPts val="400"/>
              </a:spcAft>
              <a:tabLst>
                <a:tab pos="0" algn="l"/>
              </a:tabLst>
            </a:pPr>
            <a:r>
              <a:rPr lang="en-US" sz="22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[Verbo en infinitivo + qué + en quiénes + para qué]</a:t>
            </a:r>
            <a:endParaRPr lang="es-MX" sz="2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8" name="Shape 7"/>
          <p:cNvSpPr/>
          <p:nvPr/>
        </p:nvSpPr>
        <p:spPr>
          <a:xfrm>
            <a:off x="548640" y="3611880"/>
            <a:ext cx="3474360" cy="2377080"/>
          </a:xfrm>
          <a:prstGeom prst="roundRect">
            <a:avLst>
              <a:gd name="adj" fmla="val 3077"/>
            </a:avLst>
          </a:prstGeom>
          <a:solidFill>
            <a:srgbClr val="FFFFFF"/>
          </a:solidFill>
          <a:ln w="9525">
            <a:solidFill>
              <a:srgbClr val="D5DCE4"/>
            </a:solidFill>
            <a:round/>
          </a:ln>
          <a:effectLst>
            <a:outerShdw blurRad="76320" dist="25560" dir="5400000" algn="bl" rotWithShape="0">
              <a:srgbClr val="000000">
                <a:alpha val="12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9" name="Shape 8"/>
          <p:cNvSpPr/>
          <p:nvPr/>
        </p:nvSpPr>
        <p:spPr>
          <a:xfrm>
            <a:off x="822960" y="3886200"/>
            <a:ext cx="548280" cy="548280"/>
          </a:xfrm>
          <a:prstGeom prst="ellipse">
            <a:avLst/>
          </a:prstGeom>
          <a:solidFill>
            <a:srgbClr val="C29B40"/>
          </a:solidFill>
          <a:ln w="12700">
            <a:solidFill>
              <a:srgbClr val="C29B4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0" name="Text 9"/>
          <p:cNvSpPr/>
          <p:nvPr/>
        </p:nvSpPr>
        <p:spPr>
          <a:xfrm>
            <a:off x="822960" y="3886200"/>
            <a:ext cx="548280" cy="5482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560" b="1" u="none" strike="noStrike">
                <a:solidFill>
                  <a:srgbClr val="FFFFFF"/>
                </a:solidFill>
                <a:effectLst/>
                <a:uFillTx/>
                <a:latin typeface="Calibri"/>
                <a:ea typeface="Calibri"/>
              </a:rPr>
              <a:t>1</a:t>
            </a:r>
            <a:endParaRPr lang="es-MX" sz="156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1" name="Text 10"/>
          <p:cNvSpPr/>
          <p:nvPr/>
        </p:nvSpPr>
        <p:spPr>
          <a:xfrm>
            <a:off x="822960" y="4617720"/>
            <a:ext cx="2925720" cy="1188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700" b="0" u="none" strike="noStrike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[Objetivo específico 1]</a:t>
            </a:r>
            <a:endParaRPr lang="es-MX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2" name="Shape 11"/>
          <p:cNvSpPr/>
          <p:nvPr/>
        </p:nvSpPr>
        <p:spPr>
          <a:xfrm>
            <a:off x="4297680" y="3611880"/>
            <a:ext cx="3474360" cy="2377080"/>
          </a:xfrm>
          <a:prstGeom prst="roundRect">
            <a:avLst>
              <a:gd name="adj" fmla="val 3077"/>
            </a:avLst>
          </a:prstGeom>
          <a:solidFill>
            <a:srgbClr val="FFFFFF"/>
          </a:solidFill>
          <a:ln w="9525">
            <a:solidFill>
              <a:srgbClr val="D5DCE4"/>
            </a:solidFill>
            <a:round/>
          </a:ln>
          <a:effectLst>
            <a:outerShdw blurRad="76320" dist="25560" dir="5400000" algn="bl" rotWithShape="0">
              <a:srgbClr val="000000">
                <a:alpha val="12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3" name="Shape 12"/>
          <p:cNvSpPr/>
          <p:nvPr/>
        </p:nvSpPr>
        <p:spPr>
          <a:xfrm>
            <a:off x="4572000" y="3886200"/>
            <a:ext cx="548280" cy="548280"/>
          </a:xfrm>
          <a:prstGeom prst="ellipse">
            <a:avLst/>
          </a:prstGeom>
          <a:solidFill>
            <a:srgbClr val="C29B40"/>
          </a:solidFill>
          <a:ln w="12700">
            <a:solidFill>
              <a:srgbClr val="C29B4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4" name="Text 13"/>
          <p:cNvSpPr/>
          <p:nvPr/>
        </p:nvSpPr>
        <p:spPr>
          <a:xfrm>
            <a:off x="4572000" y="3886200"/>
            <a:ext cx="548280" cy="5482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560" b="1" u="none" strike="noStrike">
                <a:solidFill>
                  <a:srgbClr val="FFFFFF"/>
                </a:solidFill>
                <a:effectLst/>
                <a:uFillTx/>
                <a:latin typeface="Calibri"/>
                <a:ea typeface="Calibri"/>
              </a:rPr>
              <a:t>2</a:t>
            </a:r>
            <a:endParaRPr lang="es-MX" sz="156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5" name="Text 14"/>
          <p:cNvSpPr/>
          <p:nvPr/>
        </p:nvSpPr>
        <p:spPr>
          <a:xfrm>
            <a:off x="4572000" y="4617720"/>
            <a:ext cx="2925720" cy="1188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700" b="0" u="none" strike="noStrike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[Objetivo específico 2]</a:t>
            </a:r>
            <a:endParaRPr lang="es-MX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6" name="Shape 15"/>
          <p:cNvSpPr/>
          <p:nvPr/>
        </p:nvSpPr>
        <p:spPr>
          <a:xfrm>
            <a:off x="8046720" y="3611880"/>
            <a:ext cx="3474360" cy="2377080"/>
          </a:xfrm>
          <a:prstGeom prst="roundRect">
            <a:avLst>
              <a:gd name="adj" fmla="val 3077"/>
            </a:avLst>
          </a:prstGeom>
          <a:solidFill>
            <a:srgbClr val="FFFFFF"/>
          </a:solidFill>
          <a:ln w="9525">
            <a:solidFill>
              <a:srgbClr val="D5DCE4"/>
            </a:solidFill>
            <a:round/>
          </a:ln>
          <a:effectLst>
            <a:outerShdw blurRad="76320" dist="25560" dir="5400000" algn="bl" rotWithShape="0">
              <a:srgbClr val="000000">
                <a:alpha val="12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7" name="Shape 16"/>
          <p:cNvSpPr/>
          <p:nvPr/>
        </p:nvSpPr>
        <p:spPr>
          <a:xfrm>
            <a:off x="8321040" y="3886200"/>
            <a:ext cx="548280" cy="548280"/>
          </a:xfrm>
          <a:prstGeom prst="ellipse">
            <a:avLst/>
          </a:prstGeom>
          <a:solidFill>
            <a:srgbClr val="C29B40"/>
          </a:solidFill>
          <a:ln w="12700">
            <a:solidFill>
              <a:srgbClr val="C29B4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8" name="Text 17"/>
          <p:cNvSpPr/>
          <p:nvPr/>
        </p:nvSpPr>
        <p:spPr>
          <a:xfrm>
            <a:off x="8321040" y="3886200"/>
            <a:ext cx="548280" cy="5482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560" b="1" u="none" strike="noStrike">
                <a:solidFill>
                  <a:srgbClr val="FFFFFF"/>
                </a:solidFill>
                <a:effectLst/>
                <a:uFillTx/>
                <a:latin typeface="Calibri"/>
                <a:ea typeface="Calibri"/>
              </a:rPr>
              <a:t>3</a:t>
            </a:r>
            <a:endParaRPr lang="es-MX" sz="156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9" name="Text 18"/>
          <p:cNvSpPr/>
          <p:nvPr/>
        </p:nvSpPr>
        <p:spPr>
          <a:xfrm>
            <a:off x="8321040" y="4617720"/>
            <a:ext cx="2925720" cy="1188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700" b="0" u="none" strike="noStrike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[Objetivo específico 3]</a:t>
            </a:r>
            <a:endParaRPr lang="es-MX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0" name="PlaceHolder 1"/>
          <p:cNvSpPr>
            <a:spLocks noGrp="1"/>
          </p:cNvSpPr>
          <p:nvPr>
            <p:ph type="sldNum" idx="8"/>
          </p:nvPr>
        </p:nvSpPr>
        <p:spPr>
          <a:xfrm>
            <a:off x="11155680" y="6382440"/>
            <a:ext cx="502560" cy="292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0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C5491E51-2B9C-4F86-8D13-90042A1DC4C1}" type="slidenum">
              <a:rPr lang="en-US" sz="10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5</a:t>
            </a:fld>
            <a:endParaRPr lang="es-MX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0"/>
          <p:cNvSpPr/>
          <p:nvPr/>
        </p:nvSpPr>
        <p:spPr>
          <a:xfrm flipH="1" flipV="1">
            <a:off x="10957320" y="0"/>
            <a:ext cx="1234080" cy="1234080"/>
          </a:xfrm>
          <a:prstGeom prst="rtTriangle">
            <a:avLst/>
          </a:prstGeom>
          <a:solidFill>
            <a:srgbClr val="C29B40"/>
          </a:solidFill>
          <a:ln w="12700">
            <a:solidFill>
              <a:srgbClr val="C29B4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2" name="Shape 1"/>
          <p:cNvSpPr/>
          <p:nvPr/>
        </p:nvSpPr>
        <p:spPr>
          <a:xfrm flipH="1" flipV="1">
            <a:off x="11505960" y="0"/>
            <a:ext cx="685440" cy="685440"/>
          </a:xfrm>
          <a:prstGeom prst="rtTriangle">
            <a:avLst/>
          </a:prstGeom>
          <a:solidFill>
            <a:srgbClr val="1F8A8A"/>
          </a:solidFill>
          <a:ln w="12700">
            <a:solidFill>
              <a:srgbClr val="1F8A8A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33" name="Shape 2"/>
          <p:cNvSpPr/>
          <p:nvPr/>
        </p:nvSpPr>
        <p:spPr>
          <a:xfrm>
            <a:off x="0" y="6126480"/>
            <a:ext cx="731160" cy="731160"/>
          </a:xfrm>
          <a:prstGeom prst="rtTriangle">
            <a:avLst/>
          </a:prstGeom>
          <a:solidFill>
            <a:srgbClr val="C29B40"/>
          </a:solidFill>
          <a:ln w="12700">
            <a:solidFill>
              <a:srgbClr val="C29B4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4" name="Text 3"/>
          <p:cNvSpPr/>
          <p:nvPr/>
        </p:nvSpPr>
        <p:spPr>
          <a:xfrm>
            <a:off x="548640" y="411480"/>
            <a:ext cx="822924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1" u="none" strike="noStrike" spc="201">
                <a:solidFill>
                  <a:srgbClr val="1F8A8A"/>
                </a:solidFill>
                <a:effectLst/>
                <a:uFillTx/>
                <a:latin typeface="Calibri"/>
                <a:ea typeface="Calibri"/>
              </a:rPr>
              <a:t>03 · REFERENTES TEÓRICOS</a:t>
            </a:r>
            <a:endParaRPr lang="es-MX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5" name="Text 4"/>
          <p:cNvSpPr/>
          <p:nvPr/>
        </p:nvSpPr>
        <p:spPr>
          <a:xfrm>
            <a:off x="548640" y="713160"/>
            <a:ext cx="9875160" cy="731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34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Marco teórico y conceptual</a:t>
            </a:r>
            <a:endParaRPr lang="es-MX" sz="3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6" name="Shape 5"/>
          <p:cNvSpPr/>
          <p:nvPr/>
        </p:nvSpPr>
        <p:spPr>
          <a:xfrm>
            <a:off x="548640" y="1828800"/>
            <a:ext cx="11063880" cy="1142640"/>
          </a:xfrm>
          <a:prstGeom prst="roundRect">
            <a:avLst>
              <a:gd name="adj" fmla="val 6400"/>
            </a:avLst>
          </a:prstGeom>
          <a:solidFill>
            <a:srgbClr val="F1F4F8"/>
          </a:solidFill>
          <a:ln w="9525">
            <a:solidFill>
              <a:srgbClr val="D5DCE4"/>
            </a:solidFill>
            <a:round/>
          </a:ln>
          <a:effectLst>
            <a:outerShdw blurRad="76320" dist="25560" dir="5400000" algn="bl" rotWithShape="0">
              <a:srgbClr val="000000">
                <a:alpha val="12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7" name="Shape 6"/>
          <p:cNvSpPr/>
          <p:nvPr/>
        </p:nvSpPr>
        <p:spPr>
          <a:xfrm>
            <a:off x="822960" y="2103120"/>
            <a:ext cx="594000" cy="594000"/>
          </a:xfrm>
          <a:prstGeom prst="ellipse">
            <a:avLst/>
          </a:prstGeom>
          <a:solidFill>
            <a:srgbClr val="12284C"/>
          </a:solidFill>
          <a:ln w="12700">
            <a:solidFill>
              <a:srgbClr val="12284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38" name="Text 7"/>
          <p:cNvSpPr/>
          <p:nvPr/>
        </p:nvSpPr>
        <p:spPr>
          <a:xfrm>
            <a:off x="822960" y="2103120"/>
            <a:ext cx="594000" cy="594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90" b="1" u="none" strike="noStrike">
                <a:solidFill>
                  <a:srgbClr val="FFFFFF"/>
                </a:solidFill>
                <a:effectLst/>
                <a:uFillTx/>
                <a:latin typeface="Calibri"/>
                <a:ea typeface="Calibri"/>
              </a:rPr>
              <a:t>1</a:t>
            </a:r>
            <a:endParaRPr lang="es-MX" sz="169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9" name="Text 8"/>
          <p:cNvSpPr/>
          <p:nvPr/>
        </p:nvSpPr>
        <p:spPr>
          <a:xfrm>
            <a:off x="1691640" y="1965960"/>
            <a:ext cx="3657240" cy="868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0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[Concepto o teoría 1]</a:t>
            </a:r>
            <a:endParaRPr lang="es-MX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0" name="Text 9"/>
          <p:cNvSpPr/>
          <p:nvPr/>
        </p:nvSpPr>
        <p:spPr>
          <a:xfrm>
            <a:off x="5486400" y="1965960"/>
            <a:ext cx="5851800" cy="868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0" u="none" strike="noStrike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[Idea central en una o dos líneas (Autor, año)]</a:t>
            </a:r>
            <a:endParaRPr lang="es-MX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1" name="Shape 10"/>
          <p:cNvSpPr/>
          <p:nvPr/>
        </p:nvSpPr>
        <p:spPr>
          <a:xfrm>
            <a:off x="548640" y="3200400"/>
            <a:ext cx="11063880" cy="1142640"/>
          </a:xfrm>
          <a:prstGeom prst="roundRect">
            <a:avLst>
              <a:gd name="adj" fmla="val 6400"/>
            </a:avLst>
          </a:prstGeom>
          <a:solidFill>
            <a:srgbClr val="FFFFFF"/>
          </a:solidFill>
          <a:ln w="9525">
            <a:solidFill>
              <a:srgbClr val="D5DCE4"/>
            </a:solidFill>
            <a:round/>
          </a:ln>
          <a:effectLst>
            <a:outerShdw blurRad="76320" dist="25560" dir="5400000" algn="bl" rotWithShape="0">
              <a:srgbClr val="000000">
                <a:alpha val="12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2" name="Shape 11"/>
          <p:cNvSpPr/>
          <p:nvPr/>
        </p:nvSpPr>
        <p:spPr>
          <a:xfrm>
            <a:off x="822960" y="3474720"/>
            <a:ext cx="594000" cy="594000"/>
          </a:xfrm>
          <a:prstGeom prst="ellipse">
            <a:avLst/>
          </a:prstGeom>
          <a:solidFill>
            <a:srgbClr val="1F8A8A"/>
          </a:solidFill>
          <a:ln w="12700">
            <a:solidFill>
              <a:srgbClr val="1F8A8A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43" name="Text 12"/>
          <p:cNvSpPr/>
          <p:nvPr/>
        </p:nvSpPr>
        <p:spPr>
          <a:xfrm>
            <a:off x="822960" y="3474720"/>
            <a:ext cx="594000" cy="594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90" b="1" u="none" strike="noStrike">
                <a:solidFill>
                  <a:srgbClr val="FFFFFF"/>
                </a:solidFill>
                <a:effectLst/>
                <a:uFillTx/>
                <a:latin typeface="Calibri"/>
                <a:ea typeface="Calibri"/>
              </a:rPr>
              <a:t>2</a:t>
            </a:r>
            <a:endParaRPr lang="es-MX" sz="169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4" name="Text 13"/>
          <p:cNvSpPr/>
          <p:nvPr/>
        </p:nvSpPr>
        <p:spPr>
          <a:xfrm>
            <a:off x="1691640" y="3337560"/>
            <a:ext cx="3657240" cy="868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0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[Concepto o teoría 2]</a:t>
            </a:r>
            <a:endParaRPr lang="es-MX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5" name="Text 14"/>
          <p:cNvSpPr/>
          <p:nvPr/>
        </p:nvSpPr>
        <p:spPr>
          <a:xfrm>
            <a:off x="5486400" y="3337560"/>
            <a:ext cx="5851800" cy="868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0" u="none" strike="noStrike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[Idea central en una o dos líneas (Autor, año)]</a:t>
            </a:r>
            <a:endParaRPr lang="es-MX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6" name="Shape 15"/>
          <p:cNvSpPr/>
          <p:nvPr/>
        </p:nvSpPr>
        <p:spPr>
          <a:xfrm>
            <a:off x="548640" y="4572000"/>
            <a:ext cx="11063880" cy="1142640"/>
          </a:xfrm>
          <a:prstGeom prst="roundRect">
            <a:avLst>
              <a:gd name="adj" fmla="val 6400"/>
            </a:avLst>
          </a:prstGeom>
          <a:solidFill>
            <a:srgbClr val="F1F4F8"/>
          </a:solidFill>
          <a:ln w="9525">
            <a:solidFill>
              <a:srgbClr val="D5DCE4"/>
            </a:solidFill>
            <a:round/>
          </a:ln>
          <a:effectLst>
            <a:outerShdw blurRad="76320" dist="25560" dir="5400000" algn="bl" rotWithShape="0">
              <a:srgbClr val="000000">
                <a:alpha val="12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7" name="Shape 16"/>
          <p:cNvSpPr/>
          <p:nvPr/>
        </p:nvSpPr>
        <p:spPr>
          <a:xfrm>
            <a:off x="822960" y="4846320"/>
            <a:ext cx="594000" cy="594000"/>
          </a:xfrm>
          <a:prstGeom prst="ellipse">
            <a:avLst/>
          </a:prstGeom>
          <a:solidFill>
            <a:srgbClr val="12284C"/>
          </a:solidFill>
          <a:ln w="12700">
            <a:solidFill>
              <a:srgbClr val="12284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48" name="Text 17"/>
          <p:cNvSpPr/>
          <p:nvPr/>
        </p:nvSpPr>
        <p:spPr>
          <a:xfrm>
            <a:off x="822960" y="4846320"/>
            <a:ext cx="594000" cy="594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90" b="1" u="none" strike="noStrike">
                <a:solidFill>
                  <a:srgbClr val="FFFFFF"/>
                </a:solidFill>
                <a:effectLst/>
                <a:uFillTx/>
                <a:latin typeface="Calibri"/>
                <a:ea typeface="Calibri"/>
              </a:rPr>
              <a:t>3</a:t>
            </a:r>
            <a:endParaRPr lang="es-MX" sz="169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9" name="Text 18"/>
          <p:cNvSpPr/>
          <p:nvPr/>
        </p:nvSpPr>
        <p:spPr>
          <a:xfrm>
            <a:off x="1691640" y="4709160"/>
            <a:ext cx="3657240" cy="868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0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[Concepto o teoría 3]</a:t>
            </a:r>
            <a:endParaRPr lang="es-MX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0" name="Text 19"/>
          <p:cNvSpPr/>
          <p:nvPr/>
        </p:nvSpPr>
        <p:spPr>
          <a:xfrm>
            <a:off x="5486400" y="4709160"/>
            <a:ext cx="5851800" cy="868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0" u="none" strike="noStrike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[Idea central en una o dos líneas (Autor, año)]</a:t>
            </a:r>
            <a:endParaRPr lang="es-MX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1" name="PlaceHolder 1"/>
          <p:cNvSpPr>
            <a:spLocks noGrp="1"/>
          </p:cNvSpPr>
          <p:nvPr>
            <p:ph type="sldNum" idx="9"/>
          </p:nvPr>
        </p:nvSpPr>
        <p:spPr>
          <a:xfrm>
            <a:off x="11155680" y="6382440"/>
            <a:ext cx="502560" cy="292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0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07543E24-2D42-4237-8990-51F47C5A40EF}" type="slidenum">
              <a:rPr lang="en-US" sz="10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6</a:t>
            </a:fld>
            <a:endParaRPr lang="es-MX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Shape 0"/>
          <p:cNvSpPr/>
          <p:nvPr/>
        </p:nvSpPr>
        <p:spPr>
          <a:xfrm flipH="1" flipV="1">
            <a:off x="10957320" y="0"/>
            <a:ext cx="1234080" cy="1234080"/>
          </a:xfrm>
          <a:prstGeom prst="rtTriangle">
            <a:avLst/>
          </a:prstGeom>
          <a:solidFill>
            <a:srgbClr val="C29B40"/>
          </a:solidFill>
          <a:ln w="12700">
            <a:solidFill>
              <a:srgbClr val="C29B4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3" name="Shape 1"/>
          <p:cNvSpPr/>
          <p:nvPr/>
        </p:nvSpPr>
        <p:spPr>
          <a:xfrm flipH="1" flipV="1">
            <a:off x="11505960" y="0"/>
            <a:ext cx="685440" cy="685440"/>
          </a:xfrm>
          <a:prstGeom prst="rtTriangle">
            <a:avLst/>
          </a:prstGeom>
          <a:solidFill>
            <a:srgbClr val="1F8A8A"/>
          </a:solidFill>
          <a:ln w="12700">
            <a:solidFill>
              <a:srgbClr val="1F8A8A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54" name="Shape 2"/>
          <p:cNvSpPr/>
          <p:nvPr/>
        </p:nvSpPr>
        <p:spPr>
          <a:xfrm>
            <a:off x="0" y="6126480"/>
            <a:ext cx="731160" cy="731160"/>
          </a:xfrm>
          <a:prstGeom prst="rtTriangle">
            <a:avLst/>
          </a:prstGeom>
          <a:solidFill>
            <a:srgbClr val="C29B40"/>
          </a:solidFill>
          <a:ln w="12700">
            <a:solidFill>
              <a:srgbClr val="C29B4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5" name="Text 3"/>
          <p:cNvSpPr/>
          <p:nvPr/>
        </p:nvSpPr>
        <p:spPr>
          <a:xfrm>
            <a:off x="548640" y="411480"/>
            <a:ext cx="822924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1" u="none" strike="noStrike" spc="201">
                <a:solidFill>
                  <a:srgbClr val="1F8A8A"/>
                </a:solidFill>
                <a:effectLst/>
                <a:uFillTx/>
                <a:latin typeface="Calibri"/>
                <a:ea typeface="Calibri"/>
              </a:rPr>
              <a:t>04 · METODOLOGÍA</a:t>
            </a:r>
            <a:endParaRPr lang="es-MX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6" name="Text 4"/>
          <p:cNvSpPr/>
          <p:nvPr/>
        </p:nvSpPr>
        <p:spPr>
          <a:xfrm>
            <a:off x="548640" y="713160"/>
            <a:ext cx="9875160" cy="731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34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Ruta metodológica</a:t>
            </a:r>
            <a:endParaRPr lang="es-MX" sz="3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7" name="Shape 5"/>
          <p:cNvSpPr/>
          <p:nvPr/>
        </p:nvSpPr>
        <p:spPr>
          <a:xfrm>
            <a:off x="548640" y="2194560"/>
            <a:ext cx="2514240" cy="3291480"/>
          </a:xfrm>
          <a:prstGeom prst="roundRect">
            <a:avLst>
              <a:gd name="adj" fmla="val 2909"/>
            </a:avLst>
          </a:prstGeom>
          <a:solidFill>
            <a:srgbClr val="FFFFFF"/>
          </a:solidFill>
          <a:ln w="9525">
            <a:solidFill>
              <a:srgbClr val="D5DCE4"/>
            </a:solidFill>
            <a:round/>
          </a:ln>
          <a:effectLst>
            <a:outerShdw blurRad="76320" dist="25560" dir="5400000" algn="bl" rotWithShape="0">
              <a:srgbClr val="000000">
                <a:alpha val="12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8" name="Shape 6"/>
          <p:cNvSpPr/>
          <p:nvPr/>
        </p:nvSpPr>
        <p:spPr>
          <a:xfrm>
            <a:off x="777240" y="2423160"/>
            <a:ext cx="639720" cy="639720"/>
          </a:xfrm>
          <a:prstGeom prst="ellipse">
            <a:avLst/>
          </a:prstGeom>
          <a:solidFill>
            <a:srgbClr val="12284C"/>
          </a:solidFill>
          <a:ln w="12700">
            <a:solidFill>
              <a:srgbClr val="12284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59" name="Text 7"/>
          <p:cNvSpPr/>
          <p:nvPr/>
        </p:nvSpPr>
        <p:spPr>
          <a:xfrm>
            <a:off x="777240" y="2423160"/>
            <a:ext cx="639720" cy="6397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820" b="1" u="none" strike="noStrike">
                <a:solidFill>
                  <a:srgbClr val="FFFFFF"/>
                </a:solidFill>
                <a:effectLst/>
                <a:uFillTx/>
                <a:latin typeface="Calibri"/>
                <a:ea typeface="Calibri"/>
              </a:rPr>
              <a:t>1</a:t>
            </a:r>
            <a:endParaRPr lang="es-MX" sz="182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0" name="Text 8"/>
          <p:cNvSpPr/>
          <p:nvPr/>
        </p:nvSpPr>
        <p:spPr>
          <a:xfrm>
            <a:off x="777240" y="3246120"/>
            <a:ext cx="2102760" cy="685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9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Enfoque y diseño</a:t>
            </a:r>
            <a:endParaRPr lang="es-MX" sz="19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1" name="Text 9"/>
          <p:cNvSpPr/>
          <p:nvPr/>
        </p:nvSpPr>
        <p:spPr>
          <a:xfrm>
            <a:off x="777240" y="3977640"/>
            <a:ext cx="2102760" cy="1371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0" u="none" strike="noStrike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[Cuantitativo, cualitativo o mixto; tipo de estudio]</a:t>
            </a:r>
            <a:endParaRPr lang="es-MX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2" name="Text 10"/>
          <p:cNvSpPr/>
          <p:nvPr/>
        </p:nvSpPr>
        <p:spPr>
          <a:xfrm>
            <a:off x="3063240" y="3520440"/>
            <a:ext cx="319680" cy="5482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3000" b="1" u="none" strike="noStrike">
                <a:solidFill>
                  <a:srgbClr val="C29B40"/>
                </a:solidFill>
                <a:effectLst/>
                <a:uFillTx/>
                <a:latin typeface="Calibri"/>
                <a:ea typeface="Calibri"/>
              </a:rPr>
              <a:t>›</a:t>
            </a:r>
            <a:endParaRPr lang="es-MX" sz="3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3" name="Shape 11"/>
          <p:cNvSpPr/>
          <p:nvPr/>
        </p:nvSpPr>
        <p:spPr>
          <a:xfrm>
            <a:off x="3383280" y="2194560"/>
            <a:ext cx="2514240" cy="3291480"/>
          </a:xfrm>
          <a:prstGeom prst="roundRect">
            <a:avLst>
              <a:gd name="adj" fmla="val 2909"/>
            </a:avLst>
          </a:prstGeom>
          <a:solidFill>
            <a:srgbClr val="F1F4F8"/>
          </a:solidFill>
          <a:ln w="9525">
            <a:solidFill>
              <a:srgbClr val="D5DCE4"/>
            </a:solidFill>
            <a:round/>
          </a:ln>
          <a:effectLst>
            <a:outerShdw blurRad="76320" dist="25560" dir="5400000" algn="bl" rotWithShape="0">
              <a:srgbClr val="000000">
                <a:alpha val="12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4" name="Shape 12"/>
          <p:cNvSpPr/>
          <p:nvPr/>
        </p:nvSpPr>
        <p:spPr>
          <a:xfrm>
            <a:off x="3611880" y="2423160"/>
            <a:ext cx="639720" cy="639720"/>
          </a:xfrm>
          <a:prstGeom prst="ellipse">
            <a:avLst/>
          </a:prstGeom>
          <a:solidFill>
            <a:srgbClr val="1F8A8A"/>
          </a:solidFill>
          <a:ln w="12700">
            <a:solidFill>
              <a:srgbClr val="1F8A8A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65" name="Text 13"/>
          <p:cNvSpPr/>
          <p:nvPr/>
        </p:nvSpPr>
        <p:spPr>
          <a:xfrm>
            <a:off x="3611880" y="2423160"/>
            <a:ext cx="639720" cy="6397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820" b="1" u="none" strike="noStrike">
                <a:solidFill>
                  <a:srgbClr val="FFFFFF"/>
                </a:solidFill>
                <a:effectLst/>
                <a:uFillTx/>
                <a:latin typeface="Calibri"/>
                <a:ea typeface="Calibri"/>
              </a:rPr>
              <a:t>2</a:t>
            </a:r>
            <a:endParaRPr lang="es-MX" sz="182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6" name="Text 14"/>
          <p:cNvSpPr/>
          <p:nvPr/>
        </p:nvSpPr>
        <p:spPr>
          <a:xfrm>
            <a:off x="3611880" y="3246120"/>
            <a:ext cx="2102760" cy="685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9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Participantes</a:t>
            </a:r>
            <a:endParaRPr lang="es-MX" sz="19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7" name="Text 15"/>
          <p:cNvSpPr/>
          <p:nvPr/>
        </p:nvSpPr>
        <p:spPr>
          <a:xfrm>
            <a:off x="3611880" y="3977640"/>
            <a:ext cx="2102760" cy="1371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0" u="none" strike="noStrike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[Población, muestra y criterios de selección]</a:t>
            </a:r>
            <a:endParaRPr lang="es-MX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8" name="Text 16"/>
          <p:cNvSpPr/>
          <p:nvPr/>
        </p:nvSpPr>
        <p:spPr>
          <a:xfrm>
            <a:off x="5897880" y="3520440"/>
            <a:ext cx="319680" cy="5482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3000" b="1" u="none" strike="noStrike">
                <a:solidFill>
                  <a:srgbClr val="C29B40"/>
                </a:solidFill>
                <a:effectLst/>
                <a:uFillTx/>
                <a:latin typeface="Calibri"/>
                <a:ea typeface="Calibri"/>
              </a:rPr>
              <a:t>›</a:t>
            </a:r>
            <a:endParaRPr lang="es-MX" sz="3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9" name="Shape 17"/>
          <p:cNvSpPr/>
          <p:nvPr/>
        </p:nvSpPr>
        <p:spPr>
          <a:xfrm>
            <a:off x="6217920" y="2194560"/>
            <a:ext cx="2514240" cy="3291480"/>
          </a:xfrm>
          <a:prstGeom prst="roundRect">
            <a:avLst>
              <a:gd name="adj" fmla="val 2909"/>
            </a:avLst>
          </a:prstGeom>
          <a:solidFill>
            <a:srgbClr val="FFFFFF"/>
          </a:solidFill>
          <a:ln w="9525">
            <a:solidFill>
              <a:srgbClr val="D5DCE4"/>
            </a:solidFill>
            <a:round/>
          </a:ln>
          <a:effectLst>
            <a:outerShdw blurRad="76320" dist="25560" dir="5400000" algn="bl" rotWithShape="0">
              <a:srgbClr val="000000">
                <a:alpha val="12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0" name="Shape 18"/>
          <p:cNvSpPr/>
          <p:nvPr/>
        </p:nvSpPr>
        <p:spPr>
          <a:xfrm>
            <a:off x="6446520" y="2423160"/>
            <a:ext cx="639720" cy="639720"/>
          </a:xfrm>
          <a:prstGeom prst="ellipse">
            <a:avLst/>
          </a:prstGeom>
          <a:solidFill>
            <a:srgbClr val="12284C"/>
          </a:solidFill>
          <a:ln w="12700">
            <a:solidFill>
              <a:srgbClr val="12284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71" name="Text 19"/>
          <p:cNvSpPr/>
          <p:nvPr/>
        </p:nvSpPr>
        <p:spPr>
          <a:xfrm>
            <a:off x="6446520" y="2423160"/>
            <a:ext cx="639720" cy="6397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820" b="1" u="none" strike="noStrike">
                <a:solidFill>
                  <a:srgbClr val="FFFFFF"/>
                </a:solidFill>
                <a:effectLst/>
                <a:uFillTx/>
                <a:latin typeface="Calibri"/>
                <a:ea typeface="Calibri"/>
              </a:rPr>
              <a:t>3</a:t>
            </a:r>
            <a:endParaRPr lang="es-MX" sz="182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2" name="Text 20"/>
          <p:cNvSpPr/>
          <p:nvPr/>
        </p:nvSpPr>
        <p:spPr>
          <a:xfrm>
            <a:off x="6446520" y="3246120"/>
            <a:ext cx="2102760" cy="685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9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Instrumentos</a:t>
            </a:r>
            <a:endParaRPr lang="es-MX" sz="19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3" name="Text 21"/>
          <p:cNvSpPr/>
          <p:nvPr/>
        </p:nvSpPr>
        <p:spPr>
          <a:xfrm>
            <a:off x="6446520" y="3977640"/>
            <a:ext cx="2102760" cy="1371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0" u="none" strike="noStrike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[Técnicas e instrumentos; validez y confiabilidad]</a:t>
            </a:r>
            <a:endParaRPr lang="es-MX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4" name="Text 22"/>
          <p:cNvSpPr/>
          <p:nvPr/>
        </p:nvSpPr>
        <p:spPr>
          <a:xfrm>
            <a:off x="8732520" y="3520440"/>
            <a:ext cx="319680" cy="5482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3000" b="1" u="none" strike="noStrike">
                <a:solidFill>
                  <a:srgbClr val="C29B40"/>
                </a:solidFill>
                <a:effectLst/>
                <a:uFillTx/>
                <a:latin typeface="Calibri"/>
                <a:ea typeface="Calibri"/>
              </a:rPr>
              <a:t>›</a:t>
            </a:r>
            <a:endParaRPr lang="es-MX" sz="3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5" name="Shape 23"/>
          <p:cNvSpPr/>
          <p:nvPr/>
        </p:nvSpPr>
        <p:spPr>
          <a:xfrm>
            <a:off x="9052560" y="2194560"/>
            <a:ext cx="2514240" cy="3291480"/>
          </a:xfrm>
          <a:prstGeom prst="roundRect">
            <a:avLst>
              <a:gd name="adj" fmla="val 2909"/>
            </a:avLst>
          </a:prstGeom>
          <a:solidFill>
            <a:srgbClr val="F1F4F8"/>
          </a:solidFill>
          <a:ln w="9525">
            <a:solidFill>
              <a:srgbClr val="D5DCE4"/>
            </a:solidFill>
            <a:round/>
          </a:ln>
          <a:effectLst>
            <a:outerShdw blurRad="76320" dist="25560" dir="5400000" algn="bl" rotWithShape="0">
              <a:srgbClr val="000000">
                <a:alpha val="12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6" name="Shape 24"/>
          <p:cNvSpPr/>
          <p:nvPr/>
        </p:nvSpPr>
        <p:spPr>
          <a:xfrm>
            <a:off x="9281160" y="2423160"/>
            <a:ext cx="639720" cy="639720"/>
          </a:xfrm>
          <a:prstGeom prst="ellipse">
            <a:avLst/>
          </a:prstGeom>
          <a:solidFill>
            <a:srgbClr val="1F8A8A"/>
          </a:solidFill>
          <a:ln w="12700">
            <a:solidFill>
              <a:srgbClr val="1F8A8A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77" name="Text 25"/>
          <p:cNvSpPr/>
          <p:nvPr/>
        </p:nvSpPr>
        <p:spPr>
          <a:xfrm>
            <a:off x="9281160" y="2423160"/>
            <a:ext cx="639720" cy="6397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820" b="1" u="none" strike="noStrike">
                <a:solidFill>
                  <a:srgbClr val="FFFFFF"/>
                </a:solidFill>
                <a:effectLst/>
                <a:uFillTx/>
                <a:latin typeface="Calibri"/>
                <a:ea typeface="Calibri"/>
              </a:rPr>
              <a:t>4</a:t>
            </a:r>
            <a:endParaRPr lang="es-MX" sz="182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8" name="Text 26"/>
          <p:cNvSpPr/>
          <p:nvPr/>
        </p:nvSpPr>
        <p:spPr>
          <a:xfrm>
            <a:off x="9281160" y="3246120"/>
            <a:ext cx="2102760" cy="685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9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Análisis</a:t>
            </a:r>
            <a:endParaRPr lang="es-MX" sz="19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9" name="Text 27"/>
          <p:cNvSpPr/>
          <p:nvPr/>
        </p:nvSpPr>
        <p:spPr>
          <a:xfrm>
            <a:off x="9281160" y="3977640"/>
            <a:ext cx="2102760" cy="1371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0" u="none" strike="noStrike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[Procedimiento y herramientas de análisis]</a:t>
            </a:r>
            <a:endParaRPr lang="es-MX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80" name="PlaceHolder 1"/>
          <p:cNvSpPr>
            <a:spLocks noGrp="1"/>
          </p:cNvSpPr>
          <p:nvPr>
            <p:ph type="sldNum" idx="10"/>
          </p:nvPr>
        </p:nvSpPr>
        <p:spPr>
          <a:xfrm>
            <a:off x="11155680" y="6382440"/>
            <a:ext cx="502560" cy="292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0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C6A34256-C49E-4C7F-A5F6-FD40CBC3B86D}" type="slidenum">
              <a:rPr lang="en-US" sz="10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7</a:t>
            </a:fld>
            <a:endParaRPr lang="es-MX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Shape 0"/>
          <p:cNvSpPr/>
          <p:nvPr/>
        </p:nvSpPr>
        <p:spPr>
          <a:xfrm flipH="1" flipV="1">
            <a:off x="10957320" y="0"/>
            <a:ext cx="1234080" cy="1234080"/>
          </a:xfrm>
          <a:prstGeom prst="rtTriangle">
            <a:avLst/>
          </a:prstGeom>
          <a:solidFill>
            <a:srgbClr val="C29B40"/>
          </a:solidFill>
          <a:ln w="12700">
            <a:solidFill>
              <a:srgbClr val="C29B4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82" name="Shape 1"/>
          <p:cNvSpPr/>
          <p:nvPr/>
        </p:nvSpPr>
        <p:spPr>
          <a:xfrm flipH="1" flipV="1">
            <a:off x="11505960" y="0"/>
            <a:ext cx="685440" cy="685440"/>
          </a:xfrm>
          <a:prstGeom prst="rtTriangle">
            <a:avLst/>
          </a:prstGeom>
          <a:solidFill>
            <a:srgbClr val="1F8A8A"/>
          </a:solidFill>
          <a:ln w="12700">
            <a:solidFill>
              <a:srgbClr val="1F8A8A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83" name="Shape 2"/>
          <p:cNvSpPr/>
          <p:nvPr/>
        </p:nvSpPr>
        <p:spPr>
          <a:xfrm>
            <a:off x="0" y="6126480"/>
            <a:ext cx="731160" cy="731160"/>
          </a:xfrm>
          <a:prstGeom prst="rtTriangle">
            <a:avLst/>
          </a:prstGeom>
          <a:solidFill>
            <a:srgbClr val="C29B40"/>
          </a:solidFill>
          <a:ln w="12700">
            <a:solidFill>
              <a:srgbClr val="C29B4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84" name="Text 3"/>
          <p:cNvSpPr/>
          <p:nvPr/>
        </p:nvSpPr>
        <p:spPr>
          <a:xfrm>
            <a:off x="548640" y="411480"/>
            <a:ext cx="822924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1" u="none" strike="noStrike" spc="201">
                <a:solidFill>
                  <a:srgbClr val="1F8A8A"/>
                </a:solidFill>
                <a:effectLst/>
                <a:uFillTx/>
                <a:latin typeface="Calibri"/>
                <a:ea typeface="Calibri"/>
              </a:rPr>
              <a:t>05 · RESULTADOS</a:t>
            </a:r>
            <a:endParaRPr lang="es-MX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85" name="Text 4"/>
          <p:cNvSpPr/>
          <p:nvPr/>
        </p:nvSpPr>
        <p:spPr>
          <a:xfrm>
            <a:off x="548640" y="713160"/>
            <a:ext cx="9875160" cy="731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34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[Hallazgo principal expresado como frase]</a:t>
            </a:r>
            <a:endParaRPr lang="es-MX" sz="3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graphicFrame>
        <p:nvGraphicFramePr>
          <p:cNvPr id="186" name="Chart 0"/>
          <p:cNvGraphicFramePr/>
          <p:nvPr/>
        </p:nvGraphicFramePr>
        <p:xfrm>
          <a:off x="548640" y="1783080"/>
          <a:ext cx="6949080" cy="4297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88" name="Shape 6"/>
          <p:cNvSpPr/>
          <p:nvPr/>
        </p:nvSpPr>
        <p:spPr>
          <a:xfrm>
            <a:off x="7955280" y="1783080"/>
            <a:ext cx="3657240" cy="4297320"/>
          </a:xfrm>
          <a:prstGeom prst="roundRect">
            <a:avLst>
              <a:gd name="adj" fmla="val 2000"/>
            </a:avLst>
          </a:prstGeom>
          <a:solidFill>
            <a:srgbClr val="F1F4F8"/>
          </a:solidFill>
          <a:ln w="9525">
            <a:solidFill>
              <a:srgbClr val="D5DCE4"/>
            </a:solidFill>
            <a:round/>
          </a:ln>
          <a:effectLst>
            <a:outerShdw blurRad="76320" dist="25560" dir="5400000" algn="bl" rotWithShape="0">
              <a:srgbClr val="000000">
                <a:alpha val="12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89" name="Text 7"/>
          <p:cNvSpPr/>
          <p:nvPr/>
        </p:nvSpPr>
        <p:spPr>
          <a:xfrm>
            <a:off x="8229600" y="2057400"/>
            <a:ext cx="3108600" cy="1005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5400" b="1" u="none" strike="noStrike">
                <a:solidFill>
                  <a:srgbClr val="C29B40"/>
                </a:solidFill>
                <a:effectLst/>
                <a:uFillTx/>
                <a:latin typeface="Calibri"/>
                <a:ea typeface="Calibri"/>
              </a:rPr>
              <a:t>[68%]</a:t>
            </a:r>
            <a:endParaRPr lang="es-MX" sz="5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0" name="Text 8"/>
          <p:cNvSpPr/>
          <p:nvPr/>
        </p:nvSpPr>
        <p:spPr>
          <a:xfrm>
            <a:off x="8229600" y="3063240"/>
            <a:ext cx="3108600" cy="731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[Dato destacado: qué representa esta cifra]</a:t>
            </a:r>
            <a:endParaRPr lang="es-MX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1" name="Text 9"/>
          <p:cNvSpPr/>
          <p:nvPr/>
        </p:nvSpPr>
        <p:spPr>
          <a:xfrm>
            <a:off x="8229600" y="3977640"/>
            <a:ext cx="3108600" cy="1828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marL="343080" indent="-343080" defTabSz="914400">
              <a:lnSpc>
                <a:spcPct val="100000"/>
              </a:lnSpc>
              <a:spcAft>
                <a:spcPts val="799"/>
              </a:spcAft>
              <a:buClr>
                <a:srgbClr val="1F2A37"/>
              </a:buClr>
              <a:buFont typeface="Symbol" charset="2"/>
              <a:buChar char=""/>
            </a:pPr>
            <a:r>
              <a:rPr lang="en-US" sz="1500" b="0" u="none" strike="noStrike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[Interpretación breve 1]</a:t>
            </a:r>
            <a:endParaRPr lang="es-MX" sz="15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343080" indent="-343080" defTabSz="914400">
              <a:lnSpc>
                <a:spcPct val="100000"/>
              </a:lnSpc>
              <a:spcAft>
                <a:spcPts val="799"/>
              </a:spcAft>
              <a:buClr>
                <a:srgbClr val="1F2A37"/>
              </a:buClr>
              <a:buFont typeface="Symbol" charset="2"/>
              <a:buChar char=""/>
            </a:pPr>
            <a:r>
              <a:rPr lang="en-US" sz="1500" b="0" u="none" strike="noStrike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[Interpretación breve 2]</a:t>
            </a:r>
            <a:endParaRPr lang="es-MX" sz="15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2" name="PlaceHolder 1"/>
          <p:cNvSpPr>
            <a:spLocks noGrp="1"/>
          </p:cNvSpPr>
          <p:nvPr>
            <p:ph type="sldNum" idx="11"/>
          </p:nvPr>
        </p:nvSpPr>
        <p:spPr>
          <a:xfrm>
            <a:off x="11155680" y="6382440"/>
            <a:ext cx="502560" cy="292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0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F2ABBD92-3484-45D6-89BE-31F0955EF027}" type="slidenum">
              <a:rPr lang="en-US" sz="10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8</a:t>
            </a:fld>
            <a:endParaRPr lang="es-MX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Shape 0"/>
          <p:cNvSpPr/>
          <p:nvPr/>
        </p:nvSpPr>
        <p:spPr>
          <a:xfrm flipH="1" flipV="1">
            <a:off x="10957320" y="0"/>
            <a:ext cx="1234080" cy="1234080"/>
          </a:xfrm>
          <a:prstGeom prst="rtTriangle">
            <a:avLst/>
          </a:prstGeom>
          <a:solidFill>
            <a:srgbClr val="C29B40"/>
          </a:solidFill>
          <a:ln w="12700">
            <a:solidFill>
              <a:srgbClr val="C29B4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4" name="Shape 1"/>
          <p:cNvSpPr/>
          <p:nvPr/>
        </p:nvSpPr>
        <p:spPr>
          <a:xfrm flipH="1" flipV="1">
            <a:off x="11505960" y="0"/>
            <a:ext cx="685440" cy="685440"/>
          </a:xfrm>
          <a:prstGeom prst="rtTriangle">
            <a:avLst/>
          </a:prstGeom>
          <a:solidFill>
            <a:srgbClr val="1F8A8A"/>
          </a:solidFill>
          <a:ln w="12700">
            <a:solidFill>
              <a:srgbClr val="1F8A8A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95" name="Shape 2"/>
          <p:cNvSpPr/>
          <p:nvPr/>
        </p:nvSpPr>
        <p:spPr>
          <a:xfrm>
            <a:off x="0" y="6126480"/>
            <a:ext cx="731160" cy="731160"/>
          </a:xfrm>
          <a:prstGeom prst="rtTriangle">
            <a:avLst/>
          </a:prstGeom>
          <a:solidFill>
            <a:srgbClr val="C29B40"/>
          </a:solidFill>
          <a:ln w="12700">
            <a:solidFill>
              <a:srgbClr val="C29B4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6" name="Text 3"/>
          <p:cNvSpPr/>
          <p:nvPr/>
        </p:nvSpPr>
        <p:spPr>
          <a:xfrm>
            <a:off x="548640" y="411480"/>
            <a:ext cx="822924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1" u="none" strike="noStrike" spc="201">
                <a:solidFill>
                  <a:srgbClr val="1F8A8A"/>
                </a:solidFill>
                <a:effectLst/>
                <a:uFillTx/>
                <a:latin typeface="Calibri"/>
                <a:ea typeface="Calibri"/>
              </a:rPr>
              <a:t>05 · RESULTADOS</a:t>
            </a:r>
            <a:endParaRPr lang="es-MX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7" name="Text 4"/>
          <p:cNvSpPr/>
          <p:nvPr/>
        </p:nvSpPr>
        <p:spPr>
          <a:xfrm>
            <a:off x="548640" y="713160"/>
            <a:ext cx="9875160" cy="731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34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[Título descriptivo de la tabla]</a:t>
            </a:r>
            <a:endParaRPr lang="es-MX" sz="3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graphicFrame>
        <p:nvGraphicFramePr>
          <p:cNvPr id="198" name="Table 0"/>
          <p:cNvGraphicFramePr/>
          <p:nvPr/>
        </p:nvGraphicFramePr>
        <p:xfrm>
          <a:off x="548640" y="1874520"/>
          <a:ext cx="11064240" cy="3200400"/>
        </p:xfrm>
        <a:graphic>
          <a:graphicData uri="http://schemas.openxmlformats.org/drawingml/2006/table">
            <a:tbl>
              <a:tblPr/>
              <a:tblGrid>
                <a:gridCol w="3291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945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945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3832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40080">
                <a:tc>
                  <a:txBody>
                    <a:bodyPr/>
                    <a:lstStyle/>
                    <a:p>
                      <a:pPr defTabSz="9144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en-US" sz="1500" b="1" u="none" strike="noStrike">
                          <a:solidFill>
                            <a:srgbClr val="FFFFFF"/>
                          </a:solidFill>
                          <a:effectLst/>
                          <a:uFillTx/>
                          <a:latin typeface="Calibri"/>
                          <a:ea typeface="Calibri"/>
                        </a:rPr>
                        <a:t>Categoría / variable</a:t>
                      </a:r>
                      <a:endParaRPr lang="es-MX" sz="1500" b="0" u="none" strike="noStrike">
                        <a:solidFill>
                          <a:srgbClr val="FFFFFF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ctr">
                    <a:lnL w="9360">
                      <a:solidFill>
                        <a:srgbClr val="D5DCE4"/>
                      </a:solidFill>
                      <a:prstDash val="solid"/>
                    </a:lnL>
                    <a:lnR w="9360">
                      <a:solidFill>
                        <a:srgbClr val="D5DCE4"/>
                      </a:solidFill>
                      <a:prstDash val="solid"/>
                    </a:lnR>
                    <a:lnT w="9360">
                      <a:solidFill>
                        <a:srgbClr val="D5DCE4"/>
                      </a:solidFill>
                      <a:prstDash val="solid"/>
                    </a:lnT>
                    <a:lnB w="9360">
                      <a:solidFill>
                        <a:srgbClr val="D5DCE4"/>
                      </a:solidFill>
                      <a:prstDash val="solid"/>
                    </a:lnB>
                    <a:solidFill>
                      <a:srgbClr val="12284C"/>
                    </a:solidFill>
                  </a:tcPr>
                </a:tc>
                <a:tc>
                  <a:txBody>
                    <a:bodyPr/>
                    <a:lstStyle/>
                    <a:p>
                      <a:pPr defTabSz="9144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en-US" sz="1500" b="1" u="none" strike="noStrike">
                          <a:solidFill>
                            <a:srgbClr val="FFFFFF"/>
                          </a:solidFill>
                          <a:effectLst/>
                          <a:uFillTx/>
                          <a:latin typeface="Calibri"/>
                          <a:ea typeface="Calibri"/>
                        </a:rPr>
                        <a:t>Indicador 1</a:t>
                      </a:r>
                      <a:endParaRPr lang="es-MX" sz="1500" b="0" u="none" strike="noStrike">
                        <a:solidFill>
                          <a:srgbClr val="FFFFFF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ctr">
                    <a:lnL w="9360">
                      <a:solidFill>
                        <a:srgbClr val="D5DCE4"/>
                      </a:solidFill>
                      <a:prstDash val="solid"/>
                    </a:lnL>
                    <a:lnR w="9360">
                      <a:solidFill>
                        <a:srgbClr val="D5DCE4"/>
                      </a:solidFill>
                      <a:prstDash val="solid"/>
                    </a:lnR>
                    <a:lnT w="9360">
                      <a:solidFill>
                        <a:srgbClr val="D5DCE4"/>
                      </a:solidFill>
                      <a:prstDash val="solid"/>
                    </a:lnT>
                    <a:lnB w="9360">
                      <a:solidFill>
                        <a:srgbClr val="D5DCE4"/>
                      </a:solidFill>
                      <a:prstDash val="solid"/>
                    </a:lnB>
                    <a:solidFill>
                      <a:srgbClr val="12284C"/>
                    </a:solidFill>
                  </a:tcPr>
                </a:tc>
                <a:tc>
                  <a:txBody>
                    <a:bodyPr/>
                    <a:lstStyle/>
                    <a:p>
                      <a:pPr defTabSz="9144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en-US" sz="1500" b="1" u="none" strike="noStrike">
                          <a:solidFill>
                            <a:srgbClr val="FFFFFF"/>
                          </a:solidFill>
                          <a:effectLst/>
                          <a:uFillTx/>
                          <a:latin typeface="Calibri"/>
                          <a:ea typeface="Calibri"/>
                        </a:rPr>
                        <a:t>Indicador 2</a:t>
                      </a:r>
                      <a:endParaRPr lang="es-MX" sz="1500" b="0" u="none" strike="noStrike">
                        <a:solidFill>
                          <a:srgbClr val="FFFFFF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ctr">
                    <a:lnL w="9360">
                      <a:solidFill>
                        <a:srgbClr val="D5DCE4"/>
                      </a:solidFill>
                      <a:prstDash val="solid"/>
                    </a:lnL>
                    <a:lnR w="9360">
                      <a:solidFill>
                        <a:srgbClr val="D5DCE4"/>
                      </a:solidFill>
                      <a:prstDash val="solid"/>
                    </a:lnR>
                    <a:lnT w="9360">
                      <a:solidFill>
                        <a:srgbClr val="D5DCE4"/>
                      </a:solidFill>
                      <a:prstDash val="solid"/>
                    </a:lnT>
                    <a:lnB w="9360">
                      <a:solidFill>
                        <a:srgbClr val="D5DCE4"/>
                      </a:solidFill>
                      <a:prstDash val="solid"/>
                    </a:lnB>
                    <a:solidFill>
                      <a:srgbClr val="12284C"/>
                    </a:solidFill>
                  </a:tcPr>
                </a:tc>
                <a:tc>
                  <a:txBody>
                    <a:bodyPr/>
                    <a:lstStyle/>
                    <a:p>
                      <a:pPr defTabSz="9144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en-US" sz="1500" b="1" u="none" strike="noStrike">
                          <a:solidFill>
                            <a:srgbClr val="FFFFFF"/>
                          </a:solidFill>
                          <a:effectLst/>
                          <a:uFillTx/>
                          <a:latin typeface="Calibri"/>
                          <a:ea typeface="Calibri"/>
                        </a:rPr>
                        <a:t>Observaciones</a:t>
                      </a:r>
                      <a:endParaRPr lang="es-MX" sz="1500" b="0" u="none" strike="noStrike">
                        <a:solidFill>
                          <a:srgbClr val="FFFFFF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ctr">
                    <a:lnL w="9360">
                      <a:solidFill>
                        <a:srgbClr val="D5DCE4"/>
                      </a:solidFill>
                      <a:prstDash val="solid"/>
                    </a:lnL>
                    <a:lnR w="9360">
                      <a:solidFill>
                        <a:srgbClr val="D5DCE4"/>
                      </a:solidFill>
                      <a:prstDash val="solid"/>
                    </a:lnR>
                    <a:lnT w="9360">
                      <a:solidFill>
                        <a:srgbClr val="D5DCE4"/>
                      </a:solidFill>
                      <a:prstDash val="solid"/>
                    </a:lnT>
                    <a:lnB w="9360">
                      <a:solidFill>
                        <a:srgbClr val="D5DCE4"/>
                      </a:solidFill>
                      <a:prstDash val="solid"/>
                    </a:lnB>
                    <a:solidFill>
                      <a:srgbClr val="12284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defTabSz="9144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en-US" sz="1500" b="0" u="none" strike="noStrike">
                          <a:solidFill>
                            <a:srgbClr val="1F2A37"/>
                          </a:solidFill>
                          <a:effectLst/>
                          <a:uFillTx/>
                          <a:latin typeface="Calibri"/>
                          <a:ea typeface="Calibri"/>
                        </a:rPr>
                        <a:t>[Categoría 1]</a:t>
                      </a:r>
                      <a:endParaRPr lang="es-MX" sz="15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ctr">
                    <a:lnL w="9360">
                      <a:solidFill>
                        <a:srgbClr val="D5DCE4"/>
                      </a:solidFill>
                      <a:prstDash val="solid"/>
                    </a:lnL>
                    <a:lnR w="9360">
                      <a:solidFill>
                        <a:srgbClr val="D5DCE4"/>
                      </a:solidFill>
                      <a:prstDash val="solid"/>
                    </a:lnR>
                    <a:lnT w="9360">
                      <a:solidFill>
                        <a:srgbClr val="D5DCE4"/>
                      </a:solidFill>
                      <a:prstDash val="solid"/>
                    </a:lnT>
                    <a:lnB w="9360">
                      <a:solidFill>
                        <a:srgbClr val="D5DCE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9144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en-US" sz="1500" b="0" u="none" strike="noStrike">
                          <a:solidFill>
                            <a:srgbClr val="1F2A37"/>
                          </a:solidFill>
                          <a:effectLst/>
                          <a:uFillTx/>
                          <a:latin typeface="Calibri"/>
                          <a:ea typeface="Calibri"/>
                        </a:rPr>
                        <a:t>[ ]</a:t>
                      </a:r>
                      <a:endParaRPr lang="es-MX" sz="15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ctr">
                    <a:lnL w="9360">
                      <a:solidFill>
                        <a:srgbClr val="D5DCE4"/>
                      </a:solidFill>
                      <a:prstDash val="solid"/>
                    </a:lnL>
                    <a:lnR w="9360">
                      <a:solidFill>
                        <a:srgbClr val="D5DCE4"/>
                      </a:solidFill>
                      <a:prstDash val="solid"/>
                    </a:lnR>
                    <a:lnT w="9360">
                      <a:solidFill>
                        <a:srgbClr val="D5DCE4"/>
                      </a:solidFill>
                      <a:prstDash val="solid"/>
                    </a:lnT>
                    <a:lnB w="9360">
                      <a:solidFill>
                        <a:srgbClr val="D5DCE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9144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en-US" sz="1500" b="0" u="none" strike="noStrike">
                          <a:solidFill>
                            <a:srgbClr val="1F2A37"/>
                          </a:solidFill>
                          <a:effectLst/>
                          <a:uFillTx/>
                          <a:latin typeface="Calibri"/>
                          <a:ea typeface="Calibri"/>
                        </a:rPr>
                        <a:t>[ ]</a:t>
                      </a:r>
                      <a:endParaRPr lang="es-MX" sz="15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ctr">
                    <a:lnL w="9360">
                      <a:solidFill>
                        <a:srgbClr val="D5DCE4"/>
                      </a:solidFill>
                      <a:prstDash val="solid"/>
                    </a:lnL>
                    <a:lnR w="9360">
                      <a:solidFill>
                        <a:srgbClr val="D5DCE4"/>
                      </a:solidFill>
                      <a:prstDash val="solid"/>
                    </a:lnR>
                    <a:lnT w="9360">
                      <a:solidFill>
                        <a:srgbClr val="D5DCE4"/>
                      </a:solidFill>
                      <a:prstDash val="solid"/>
                    </a:lnT>
                    <a:lnB w="9360">
                      <a:solidFill>
                        <a:srgbClr val="D5DCE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9144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en-US" sz="1500" b="0" u="none" strike="noStrike">
                          <a:solidFill>
                            <a:srgbClr val="1F2A37"/>
                          </a:solidFill>
                          <a:effectLst/>
                          <a:uFillTx/>
                          <a:latin typeface="Calibri"/>
                          <a:ea typeface="Calibri"/>
                        </a:rPr>
                        <a:t>[ ]</a:t>
                      </a:r>
                      <a:endParaRPr lang="es-MX" sz="15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ctr">
                    <a:lnL w="9360">
                      <a:solidFill>
                        <a:srgbClr val="D5DCE4"/>
                      </a:solidFill>
                      <a:prstDash val="solid"/>
                    </a:lnL>
                    <a:lnR w="9360">
                      <a:solidFill>
                        <a:srgbClr val="D5DCE4"/>
                      </a:solidFill>
                      <a:prstDash val="solid"/>
                    </a:lnR>
                    <a:lnT w="9360">
                      <a:solidFill>
                        <a:srgbClr val="D5DCE4"/>
                      </a:solidFill>
                      <a:prstDash val="solid"/>
                    </a:lnT>
                    <a:lnB w="9360">
                      <a:solidFill>
                        <a:srgbClr val="D5DCE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defTabSz="9144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en-US" sz="1500" b="0" u="none" strike="noStrike">
                          <a:solidFill>
                            <a:srgbClr val="1F2A37"/>
                          </a:solidFill>
                          <a:effectLst/>
                          <a:uFillTx/>
                          <a:latin typeface="Calibri"/>
                          <a:ea typeface="Calibri"/>
                        </a:rPr>
                        <a:t>[Categoría 2]</a:t>
                      </a:r>
                      <a:endParaRPr lang="es-MX" sz="15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ctr">
                    <a:lnL w="9360">
                      <a:solidFill>
                        <a:srgbClr val="D5DCE4"/>
                      </a:solidFill>
                      <a:prstDash val="solid"/>
                    </a:lnL>
                    <a:lnR w="9360">
                      <a:solidFill>
                        <a:srgbClr val="D5DCE4"/>
                      </a:solidFill>
                      <a:prstDash val="solid"/>
                    </a:lnR>
                    <a:lnT w="9360">
                      <a:solidFill>
                        <a:srgbClr val="D5DCE4"/>
                      </a:solidFill>
                      <a:prstDash val="solid"/>
                    </a:lnT>
                    <a:lnB w="9360">
                      <a:solidFill>
                        <a:srgbClr val="D5DCE4"/>
                      </a:solidFill>
                      <a:prstDash val="solid"/>
                    </a:lnB>
                    <a:solidFill>
                      <a:srgbClr val="F1F4F8"/>
                    </a:solidFill>
                  </a:tcPr>
                </a:tc>
                <a:tc>
                  <a:txBody>
                    <a:bodyPr/>
                    <a:lstStyle/>
                    <a:p>
                      <a:pPr defTabSz="9144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en-US" sz="1500" b="0" u="none" strike="noStrike">
                          <a:solidFill>
                            <a:srgbClr val="1F2A37"/>
                          </a:solidFill>
                          <a:effectLst/>
                          <a:uFillTx/>
                          <a:latin typeface="Calibri"/>
                          <a:ea typeface="Calibri"/>
                        </a:rPr>
                        <a:t>[ ]</a:t>
                      </a:r>
                      <a:endParaRPr lang="es-MX" sz="15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ctr">
                    <a:lnL w="9360">
                      <a:solidFill>
                        <a:srgbClr val="D5DCE4"/>
                      </a:solidFill>
                      <a:prstDash val="solid"/>
                    </a:lnL>
                    <a:lnR w="9360">
                      <a:solidFill>
                        <a:srgbClr val="D5DCE4"/>
                      </a:solidFill>
                      <a:prstDash val="solid"/>
                    </a:lnR>
                    <a:lnT w="9360">
                      <a:solidFill>
                        <a:srgbClr val="D5DCE4"/>
                      </a:solidFill>
                      <a:prstDash val="solid"/>
                    </a:lnT>
                    <a:lnB w="9360">
                      <a:solidFill>
                        <a:srgbClr val="D5DCE4"/>
                      </a:solidFill>
                      <a:prstDash val="solid"/>
                    </a:lnB>
                    <a:solidFill>
                      <a:srgbClr val="F1F4F8"/>
                    </a:solidFill>
                  </a:tcPr>
                </a:tc>
                <a:tc>
                  <a:txBody>
                    <a:bodyPr/>
                    <a:lstStyle/>
                    <a:p>
                      <a:pPr defTabSz="9144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en-US" sz="1500" b="0" u="none" strike="noStrike">
                          <a:solidFill>
                            <a:srgbClr val="1F2A37"/>
                          </a:solidFill>
                          <a:effectLst/>
                          <a:uFillTx/>
                          <a:latin typeface="Calibri"/>
                          <a:ea typeface="Calibri"/>
                        </a:rPr>
                        <a:t>[ ]</a:t>
                      </a:r>
                      <a:endParaRPr lang="es-MX" sz="15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ctr">
                    <a:lnL w="9360">
                      <a:solidFill>
                        <a:srgbClr val="D5DCE4"/>
                      </a:solidFill>
                      <a:prstDash val="solid"/>
                    </a:lnL>
                    <a:lnR w="9360">
                      <a:solidFill>
                        <a:srgbClr val="D5DCE4"/>
                      </a:solidFill>
                      <a:prstDash val="solid"/>
                    </a:lnR>
                    <a:lnT w="9360">
                      <a:solidFill>
                        <a:srgbClr val="D5DCE4"/>
                      </a:solidFill>
                      <a:prstDash val="solid"/>
                    </a:lnT>
                    <a:lnB w="9360">
                      <a:solidFill>
                        <a:srgbClr val="D5DCE4"/>
                      </a:solidFill>
                      <a:prstDash val="solid"/>
                    </a:lnB>
                    <a:solidFill>
                      <a:srgbClr val="F1F4F8"/>
                    </a:solidFill>
                  </a:tcPr>
                </a:tc>
                <a:tc>
                  <a:txBody>
                    <a:bodyPr/>
                    <a:lstStyle/>
                    <a:p>
                      <a:pPr defTabSz="9144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en-US" sz="1500" b="0" u="none" strike="noStrike">
                          <a:solidFill>
                            <a:srgbClr val="1F2A37"/>
                          </a:solidFill>
                          <a:effectLst/>
                          <a:uFillTx/>
                          <a:latin typeface="Calibri"/>
                          <a:ea typeface="Calibri"/>
                        </a:rPr>
                        <a:t>[ ]</a:t>
                      </a:r>
                      <a:endParaRPr lang="es-MX" sz="15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ctr">
                    <a:lnL w="9360">
                      <a:solidFill>
                        <a:srgbClr val="D5DCE4"/>
                      </a:solidFill>
                      <a:prstDash val="solid"/>
                    </a:lnL>
                    <a:lnR w="9360">
                      <a:solidFill>
                        <a:srgbClr val="D5DCE4"/>
                      </a:solidFill>
                      <a:prstDash val="solid"/>
                    </a:lnR>
                    <a:lnT w="9360">
                      <a:solidFill>
                        <a:srgbClr val="D5DCE4"/>
                      </a:solidFill>
                      <a:prstDash val="solid"/>
                    </a:lnT>
                    <a:lnB w="9360">
                      <a:solidFill>
                        <a:srgbClr val="D5DCE4"/>
                      </a:solidFill>
                      <a:prstDash val="solid"/>
                    </a:lnB>
                    <a:solidFill>
                      <a:srgbClr val="F1F4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defTabSz="9144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en-US" sz="1500" b="0" u="none" strike="noStrike">
                          <a:solidFill>
                            <a:srgbClr val="1F2A37"/>
                          </a:solidFill>
                          <a:effectLst/>
                          <a:uFillTx/>
                          <a:latin typeface="Calibri"/>
                          <a:ea typeface="Calibri"/>
                        </a:rPr>
                        <a:t>[Categoría 3]</a:t>
                      </a:r>
                      <a:endParaRPr lang="es-MX" sz="15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ctr">
                    <a:lnL w="9360">
                      <a:solidFill>
                        <a:srgbClr val="D5DCE4"/>
                      </a:solidFill>
                      <a:prstDash val="solid"/>
                    </a:lnL>
                    <a:lnR w="9360">
                      <a:solidFill>
                        <a:srgbClr val="D5DCE4"/>
                      </a:solidFill>
                      <a:prstDash val="solid"/>
                    </a:lnR>
                    <a:lnT w="9360">
                      <a:solidFill>
                        <a:srgbClr val="D5DCE4"/>
                      </a:solidFill>
                      <a:prstDash val="solid"/>
                    </a:lnT>
                    <a:lnB w="9360">
                      <a:solidFill>
                        <a:srgbClr val="D5DCE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9144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en-US" sz="1500" b="0" u="none" strike="noStrike">
                          <a:solidFill>
                            <a:srgbClr val="1F2A37"/>
                          </a:solidFill>
                          <a:effectLst/>
                          <a:uFillTx/>
                          <a:latin typeface="Calibri"/>
                          <a:ea typeface="Calibri"/>
                        </a:rPr>
                        <a:t>[ ]</a:t>
                      </a:r>
                      <a:endParaRPr lang="es-MX" sz="15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ctr">
                    <a:lnL w="9360">
                      <a:solidFill>
                        <a:srgbClr val="D5DCE4"/>
                      </a:solidFill>
                      <a:prstDash val="solid"/>
                    </a:lnL>
                    <a:lnR w="9360">
                      <a:solidFill>
                        <a:srgbClr val="D5DCE4"/>
                      </a:solidFill>
                      <a:prstDash val="solid"/>
                    </a:lnR>
                    <a:lnT w="9360">
                      <a:solidFill>
                        <a:srgbClr val="D5DCE4"/>
                      </a:solidFill>
                      <a:prstDash val="solid"/>
                    </a:lnT>
                    <a:lnB w="9360">
                      <a:solidFill>
                        <a:srgbClr val="D5DCE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9144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en-US" sz="1500" b="0" u="none" strike="noStrike">
                          <a:solidFill>
                            <a:srgbClr val="1F2A37"/>
                          </a:solidFill>
                          <a:effectLst/>
                          <a:uFillTx/>
                          <a:latin typeface="Calibri"/>
                          <a:ea typeface="Calibri"/>
                        </a:rPr>
                        <a:t>[ ]</a:t>
                      </a:r>
                      <a:endParaRPr lang="es-MX" sz="15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ctr">
                    <a:lnL w="9360">
                      <a:solidFill>
                        <a:srgbClr val="D5DCE4"/>
                      </a:solidFill>
                      <a:prstDash val="solid"/>
                    </a:lnL>
                    <a:lnR w="9360">
                      <a:solidFill>
                        <a:srgbClr val="D5DCE4"/>
                      </a:solidFill>
                      <a:prstDash val="solid"/>
                    </a:lnR>
                    <a:lnT w="9360">
                      <a:solidFill>
                        <a:srgbClr val="D5DCE4"/>
                      </a:solidFill>
                      <a:prstDash val="solid"/>
                    </a:lnT>
                    <a:lnB w="9360">
                      <a:solidFill>
                        <a:srgbClr val="D5DCE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9144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en-US" sz="1500" b="0" u="none" strike="noStrike">
                          <a:solidFill>
                            <a:srgbClr val="1F2A37"/>
                          </a:solidFill>
                          <a:effectLst/>
                          <a:uFillTx/>
                          <a:latin typeface="Calibri"/>
                          <a:ea typeface="Calibri"/>
                        </a:rPr>
                        <a:t>[ ]</a:t>
                      </a:r>
                      <a:endParaRPr lang="es-MX" sz="15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ctr">
                    <a:lnL w="9360">
                      <a:solidFill>
                        <a:srgbClr val="D5DCE4"/>
                      </a:solidFill>
                      <a:prstDash val="solid"/>
                    </a:lnL>
                    <a:lnR w="9360">
                      <a:solidFill>
                        <a:srgbClr val="D5DCE4"/>
                      </a:solidFill>
                      <a:prstDash val="solid"/>
                    </a:lnR>
                    <a:lnT w="9360">
                      <a:solidFill>
                        <a:srgbClr val="D5DCE4"/>
                      </a:solidFill>
                      <a:prstDash val="solid"/>
                    </a:lnT>
                    <a:lnB w="9360">
                      <a:solidFill>
                        <a:srgbClr val="D5DCE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defTabSz="9144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en-US" sz="1500" b="0" u="none" strike="noStrike">
                          <a:solidFill>
                            <a:srgbClr val="1F2A37"/>
                          </a:solidFill>
                          <a:effectLst/>
                          <a:uFillTx/>
                          <a:latin typeface="Calibri"/>
                          <a:ea typeface="Calibri"/>
                        </a:rPr>
                        <a:t>[Categoría 4]</a:t>
                      </a:r>
                      <a:endParaRPr lang="es-MX" sz="15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ctr">
                    <a:lnL w="9360">
                      <a:solidFill>
                        <a:srgbClr val="D5DCE4"/>
                      </a:solidFill>
                      <a:prstDash val="solid"/>
                    </a:lnL>
                    <a:lnR w="9360">
                      <a:solidFill>
                        <a:srgbClr val="D5DCE4"/>
                      </a:solidFill>
                      <a:prstDash val="solid"/>
                    </a:lnR>
                    <a:lnT w="9360">
                      <a:solidFill>
                        <a:srgbClr val="D5DCE4"/>
                      </a:solidFill>
                      <a:prstDash val="solid"/>
                    </a:lnT>
                    <a:lnB w="9360">
                      <a:solidFill>
                        <a:srgbClr val="D5DCE4"/>
                      </a:solidFill>
                      <a:prstDash val="solid"/>
                    </a:lnB>
                    <a:solidFill>
                      <a:srgbClr val="F1F4F8"/>
                    </a:solidFill>
                  </a:tcPr>
                </a:tc>
                <a:tc>
                  <a:txBody>
                    <a:bodyPr/>
                    <a:lstStyle/>
                    <a:p>
                      <a:pPr defTabSz="9144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en-US" sz="1500" b="0" u="none" strike="noStrike">
                          <a:solidFill>
                            <a:srgbClr val="1F2A37"/>
                          </a:solidFill>
                          <a:effectLst/>
                          <a:uFillTx/>
                          <a:latin typeface="Calibri"/>
                          <a:ea typeface="Calibri"/>
                        </a:rPr>
                        <a:t>[ ]</a:t>
                      </a:r>
                      <a:endParaRPr lang="es-MX" sz="15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ctr">
                    <a:lnL w="9360">
                      <a:solidFill>
                        <a:srgbClr val="D5DCE4"/>
                      </a:solidFill>
                      <a:prstDash val="solid"/>
                    </a:lnL>
                    <a:lnR w="9360">
                      <a:solidFill>
                        <a:srgbClr val="D5DCE4"/>
                      </a:solidFill>
                      <a:prstDash val="solid"/>
                    </a:lnR>
                    <a:lnT w="9360">
                      <a:solidFill>
                        <a:srgbClr val="D5DCE4"/>
                      </a:solidFill>
                      <a:prstDash val="solid"/>
                    </a:lnT>
                    <a:lnB w="9360">
                      <a:solidFill>
                        <a:srgbClr val="D5DCE4"/>
                      </a:solidFill>
                      <a:prstDash val="solid"/>
                    </a:lnB>
                    <a:solidFill>
                      <a:srgbClr val="F1F4F8"/>
                    </a:solidFill>
                  </a:tcPr>
                </a:tc>
                <a:tc>
                  <a:txBody>
                    <a:bodyPr/>
                    <a:lstStyle/>
                    <a:p>
                      <a:pPr defTabSz="9144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en-US" sz="1500" b="0" u="none" strike="noStrike">
                          <a:solidFill>
                            <a:srgbClr val="1F2A37"/>
                          </a:solidFill>
                          <a:effectLst/>
                          <a:uFillTx/>
                          <a:latin typeface="Calibri"/>
                          <a:ea typeface="Calibri"/>
                        </a:rPr>
                        <a:t>[ ]</a:t>
                      </a:r>
                      <a:endParaRPr lang="es-MX" sz="15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ctr">
                    <a:lnL w="9360">
                      <a:solidFill>
                        <a:srgbClr val="D5DCE4"/>
                      </a:solidFill>
                      <a:prstDash val="solid"/>
                    </a:lnL>
                    <a:lnR w="9360">
                      <a:solidFill>
                        <a:srgbClr val="D5DCE4"/>
                      </a:solidFill>
                      <a:prstDash val="solid"/>
                    </a:lnR>
                    <a:lnT w="9360">
                      <a:solidFill>
                        <a:srgbClr val="D5DCE4"/>
                      </a:solidFill>
                      <a:prstDash val="solid"/>
                    </a:lnT>
                    <a:lnB w="9360">
                      <a:solidFill>
                        <a:srgbClr val="D5DCE4"/>
                      </a:solidFill>
                      <a:prstDash val="solid"/>
                    </a:lnB>
                    <a:solidFill>
                      <a:srgbClr val="F1F4F8"/>
                    </a:solidFill>
                  </a:tcPr>
                </a:tc>
                <a:tc>
                  <a:txBody>
                    <a:bodyPr/>
                    <a:lstStyle/>
                    <a:p>
                      <a:pPr defTabSz="91440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en-US" sz="1500" b="0" u="none" strike="noStrike">
                          <a:solidFill>
                            <a:srgbClr val="1F2A37"/>
                          </a:solidFill>
                          <a:effectLst/>
                          <a:uFillTx/>
                          <a:latin typeface="Calibri"/>
                          <a:ea typeface="Calibri"/>
                        </a:rPr>
                        <a:t>[ ]</a:t>
                      </a:r>
                      <a:endParaRPr lang="es-MX" sz="1500" b="0" u="none" strike="noStrike">
                        <a:solidFill>
                          <a:srgbClr val="000000"/>
                        </a:solidFill>
                        <a:effectLst/>
                        <a:uFillTx/>
                        <a:latin typeface="Arial"/>
                      </a:endParaRPr>
                    </a:p>
                  </a:txBody>
                  <a:tcPr anchor="ctr">
                    <a:lnL w="9360">
                      <a:solidFill>
                        <a:srgbClr val="D5DCE4"/>
                      </a:solidFill>
                      <a:prstDash val="solid"/>
                    </a:lnL>
                    <a:lnR w="9360">
                      <a:solidFill>
                        <a:srgbClr val="D5DCE4"/>
                      </a:solidFill>
                      <a:prstDash val="solid"/>
                    </a:lnR>
                    <a:lnT w="9360">
                      <a:solidFill>
                        <a:srgbClr val="D5DCE4"/>
                      </a:solidFill>
                      <a:prstDash val="solid"/>
                    </a:lnT>
                    <a:lnB w="9360">
                      <a:solidFill>
                        <a:srgbClr val="D5DCE4"/>
                      </a:solidFill>
                      <a:prstDash val="solid"/>
                    </a:lnB>
                    <a:solidFill>
                      <a:srgbClr val="F1F4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99" name="Text 5"/>
          <p:cNvSpPr/>
          <p:nvPr/>
        </p:nvSpPr>
        <p:spPr>
          <a:xfrm>
            <a:off x="548640" y="5257800"/>
            <a:ext cx="11063880" cy="365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0" i="1" u="none" strike="noStrike">
                <a:solidFill>
                  <a:srgbClr val="5B6675"/>
                </a:solidFill>
                <a:effectLst/>
                <a:uFillTx/>
                <a:latin typeface="Calibri"/>
                <a:ea typeface="Calibri"/>
              </a:rPr>
              <a:t>Nota. [Fuente o aclaración de la tabla, en formato APA 7].</a:t>
            </a:r>
            <a:endParaRPr lang="es-MX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0" name="PlaceHolder 1"/>
          <p:cNvSpPr>
            <a:spLocks noGrp="1"/>
          </p:cNvSpPr>
          <p:nvPr>
            <p:ph type="sldNum" idx="12"/>
          </p:nvPr>
        </p:nvSpPr>
        <p:spPr>
          <a:xfrm>
            <a:off x="11155680" y="6382440"/>
            <a:ext cx="502560" cy="292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0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7AABF6AA-BDDA-47E7-8867-006200B506EA}" type="slidenum">
              <a:rPr lang="en-US" sz="10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9</a:t>
            </a:fld>
            <a:endParaRPr lang="es-MX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Shape 0"/>
          <p:cNvSpPr/>
          <p:nvPr/>
        </p:nvSpPr>
        <p:spPr>
          <a:xfrm flipH="1" flipV="1">
            <a:off x="10957320" y="0"/>
            <a:ext cx="1234080" cy="1234080"/>
          </a:xfrm>
          <a:prstGeom prst="rtTriangle">
            <a:avLst/>
          </a:prstGeom>
          <a:solidFill>
            <a:srgbClr val="C29B40"/>
          </a:solidFill>
          <a:ln w="12700">
            <a:solidFill>
              <a:srgbClr val="C29B4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2" name="Shape 1"/>
          <p:cNvSpPr/>
          <p:nvPr/>
        </p:nvSpPr>
        <p:spPr>
          <a:xfrm flipH="1" flipV="1">
            <a:off x="11505960" y="0"/>
            <a:ext cx="685440" cy="685440"/>
          </a:xfrm>
          <a:prstGeom prst="rtTriangle">
            <a:avLst/>
          </a:prstGeom>
          <a:solidFill>
            <a:srgbClr val="1F8A8A"/>
          </a:solidFill>
          <a:ln w="12700">
            <a:solidFill>
              <a:srgbClr val="1F8A8A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203" name="Shape 2"/>
          <p:cNvSpPr/>
          <p:nvPr/>
        </p:nvSpPr>
        <p:spPr>
          <a:xfrm>
            <a:off x="0" y="6126480"/>
            <a:ext cx="731160" cy="731160"/>
          </a:xfrm>
          <a:prstGeom prst="rtTriangle">
            <a:avLst/>
          </a:prstGeom>
          <a:solidFill>
            <a:srgbClr val="C29B40"/>
          </a:solidFill>
          <a:ln w="12700">
            <a:solidFill>
              <a:srgbClr val="C29B4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4" name="Text 3"/>
          <p:cNvSpPr/>
          <p:nvPr/>
        </p:nvSpPr>
        <p:spPr>
          <a:xfrm>
            <a:off x="548640" y="411480"/>
            <a:ext cx="822924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1" u="none" strike="noStrike" spc="201">
                <a:solidFill>
                  <a:srgbClr val="1F8A8A"/>
                </a:solidFill>
                <a:effectLst/>
                <a:uFillTx/>
                <a:latin typeface="Calibri"/>
                <a:ea typeface="Calibri"/>
              </a:rPr>
              <a:t>06 · DISCUSIÓN</a:t>
            </a:r>
            <a:endParaRPr lang="es-MX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5" name="Text 4"/>
          <p:cNvSpPr/>
          <p:nvPr/>
        </p:nvSpPr>
        <p:spPr>
          <a:xfrm>
            <a:off x="548640" y="713160"/>
            <a:ext cx="9875160" cy="731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34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Diálogo con otros estudios</a:t>
            </a:r>
            <a:endParaRPr lang="es-MX" sz="3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6" name="Shape 5"/>
          <p:cNvSpPr/>
          <p:nvPr/>
        </p:nvSpPr>
        <p:spPr>
          <a:xfrm>
            <a:off x="548640" y="1828800"/>
            <a:ext cx="5440320" cy="3108600"/>
          </a:xfrm>
          <a:prstGeom prst="roundRect">
            <a:avLst>
              <a:gd name="adj" fmla="val 2353"/>
            </a:avLst>
          </a:prstGeom>
          <a:solidFill>
            <a:srgbClr val="FFFFFF"/>
          </a:solidFill>
          <a:ln w="9525">
            <a:solidFill>
              <a:srgbClr val="D5DCE4"/>
            </a:solidFill>
            <a:round/>
          </a:ln>
          <a:effectLst>
            <a:outerShdw blurRad="76320" dist="25560" dir="5400000" algn="bl" rotWithShape="0">
              <a:srgbClr val="000000">
                <a:alpha val="12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7" name="Shape 6"/>
          <p:cNvSpPr/>
          <p:nvPr/>
        </p:nvSpPr>
        <p:spPr>
          <a:xfrm>
            <a:off x="868680" y="2148840"/>
            <a:ext cx="292320" cy="292320"/>
          </a:xfrm>
          <a:prstGeom prst="ellipse">
            <a:avLst/>
          </a:prstGeom>
          <a:solidFill>
            <a:srgbClr val="12284C"/>
          </a:solidFill>
          <a:ln w="12700">
            <a:solidFill>
              <a:srgbClr val="12284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208" name="Text 7"/>
          <p:cNvSpPr/>
          <p:nvPr/>
        </p:nvSpPr>
        <p:spPr>
          <a:xfrm>
            <a:off x="1325880" y="2103120"/>
            <a:ext cx="420588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spc="201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COINCIDENCIAS</a:t>
            </a:r>
            <a:endParaRPr lang="es-MX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9" name="Text 8"/>
          <p:cNvSpPr/>
          <p:nvPr/>
        </p:nvSpPr>
        <p:spPr>
          <a:xfrm>
            <a:off x="868680" y="2697480"/>
            <a:ext cx="4800240" cy="201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800" b="0" u="none" strike="noStrike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[Qué resultados coinciden con la literatura (Autor, año)]</a:t>
            </a:r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0" name="Shape 9"/>
          <p:cNvSpPr/>
          <p:nvPr/>
        </p:nvSpPr>
        <p:spPr>
          <a:xfrm>
            <a:off x="6172200" y="1828800"/>
            <a:ext cx="5440320" cy="3108600"/>
          </a:xfrm>
          <a:prstGeom prst="roundRect">
            <a:avLst>
              <a:gd name="adj" fmla="val 2353"/>
            </a:avLst>
          </a:prstGeom>
          <a:solidFill>
            <a:srgbClr val="FFFFFF"/>
          </a:solidFill>
          <a:ln w="9525">
            <a:solidFill>
              <a:srgbClr val="D5DCE4"/>
            </a:solidFill>
            <a:round/>
          </a:ln>
          <a:effectLst>
            <a:outerShdw blurRad="76320" dist="25560" dir="5400000" algn="bl" rotWithShape="0">
              <a:srgbClr val="000000">
                <a:alpha val="12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1" name="Shape 10"/>
          <p:cNvSpPr/>
          <p:nvPr/>
        </p:nvSpPr>
        <p:spPr>
          <a:xfrm>
            <a:off x="6492240" y="2148840"/>
            <a:ext cx="292320" cy="292320"/>
          </a:xfrm>
          <a:prstGeom prst="ellipse">
            <a:avLst/>
          </a:prstGeom>
          <a:solidFill>
            <a:srgbClr val="1F8A8A"/>
          </a:solidFill>
          <a:ln w="12700">
            <a:solidFill>
              <a:srgbClr val="1F8A8A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212" name="Text 11"/>
          <p:cNvSpPr/>
          <p:nvPr/>
        </p:nvSpPr>
        <p:spPr>
          <a:xfrm>
            <a:off x="6949440" y="2103120"/>
            <a:ext cx="420588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spc="201">
                <a:solidFill>
                  <a:srgbClr val="1F8A8A"/>
                </a:solidFill>
                <a:effectLst/>
                <a:uFillTx/>
                <a:latin typeface="Calibri"/>
                <a:ea typeface="Calibri"/>
              </a:rPr>
              <a:t>CONTRASTES</a:t>
            </a:r>
            <a:endParaRPr lang="es-MX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3" name="Text 12"/>
          <p:cNvSpPr/>
          <p:nvPr/>
        </p:nvSpPr>
        <p:spPr>
          <a:xfrm>
            <a:off x="6492240" y="2697480"/>
            <a:ext cx="4800240" cy="2011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800" b="0" u="none" strike="noStrike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[Qué difiere y posibles explicaciones (Autor, año)]</a:t>
            </a:r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4" name="Text 13"/>
          <p:cNvSpPr/>
          <p:nvPr/>
        </p:nvSpPr>
        <p:spPr>
          <a:xfrm>
            <a:off x="548640" y="5212080"/>
            <a:ext cx="11063880" cy="685440"/>
          </a:xfrm>
          <a:prstGeom prst="rect">
            <a:avLst/>
          </a:prstGeom>
          <a:solidFill>
            <a:srgbClr val="E9D9B0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800" tIns="1800" rIns="1800" bIns="180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Limitaciones: </a:t>
            </a:r>
            <a:r>
              <a:rPr lang="en-US" sz="1600" b="0" u="none" strike="noStrike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[Alcances y límites del estudio]</a:t>
            </a:r>
            <a:endParaRPr lang="es-MX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5" name="PlaceHolder 1"/>
          <p:cNvSpPr>
            <a:spLocks noGrp="1"/>
          </p:cNvSpPr>
          <p:nvPr>
            <p:ph type="sldNum" idx="13"/>
          </p:nvPr>
        </p:nvSpPr>
        <p:spPr>
          <a:xfrm>
            <a:off x="11155680" y="6382440"/>
            <a:ext cx="502560" cy="292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0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36AA8088-FE8B-4141-81E7-4F399568A038}" type="slidenum">
              <a:rPr lang="en-US" sz="10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10</a:t>
            </a:fld>
            <a:endParaRPr lang="es-MX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Shape 0"/>
          <p:cNvSpPr/>
          <p:nvPr/>
        </p:nvSpPr>
        <p:spPr>
          <a:xfrm flipH="1" flipV="1">
            <a:off x="10957320" y="0"/>
            <a:ext cx="1234080" cy="1234080"/>
          </a:xfrm>
          <a:prstGeom prst="rtTriangle">
            <a:avLst/>
          </a:prstGeom>
          <a:solidFill>
            <a:srgbClr val="C29B40"/>
          </a:solidFill>
          <a:ln w="12700">
            <a:solidFill>
              <a:srgbClr val="C29B4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7" name="Shape 1"/>
          <p:cNvSpPr/>
          <p:nvPr/>
        </p:nvSpPr>
        <p:spPr>
          <a:xfrm flipH="1" flipV="1">
            <a:off x="11505960" y="0"/>
            <a:ext cx="685440" cy="685440"/>
          </a:xfrm>
          <a:prstGeom prst="rtTriangle">
            <a:avLst/>
          </a:prstGeom>
          <a:solidFill>
            <a:srgbClr val="1F8A8A"/>
          </a:solidFill>
          <a:ln w="12700">
            <a:solidFill>
              <a:srgbClr val="1F8A8A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218" name="Shape 2"/>
          <p:cNvSpPr/>
          <p:nvPr/>
        </p:nvSpPr>
        <p:spPr>
          <a:xfrm>
            <a:off x="0" y="6126480"/>
            <a:ext cx="731160" cy="731160"/>
          </a:xfrm>
          <a:prstGeom prst="rtTriangle">
            <a:avLst/>
          </a:prstGeom>
          <a:solidFill>
            <a:srgbClr val="C29B40"/>
          </a:solidFill>
          <a:ln w="12700">
            <a:solidFill>
              <a:srgbClr val="C29B4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9" name="Text 3"/>
          <p:cNvSpPr/>
          <p:nvPr/>
        </p:nvSpPr>
        <p:spPr>
          <a:xfrm>
            <a:off x="548640" y="411480"/>
            <a:ext cx="822924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1" u="none" strike="noStrike" spc="201">
                <a:solidFill>
                  <a:srgbClr val="1F8A8A"/>
                </a:solidFill>
                <a:effectLst/>
                <a:uFillTx/>
                <a:latin typeface="Calibri"/>
                <a:ea typeface="Calibri"/>
              </a:rPr>
              <a:t>07 · CONCLUSIONES</a:t>
            </a:r>
            <a:endParaRPr lang="es-MX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20" name="Text 4"/>
          <p:cNvSpPr/>
          <p:nvPr/>
        </p:nvSpPr>
        <p:spPr>
          <a:xfrm>
            <a:off x="548640" y="713160"/>
            <a:ext cx="9875160" cy="731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34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Conclusiones y aportes</a:t>
            </a:r>
            <a:endParaRPr lang="es-MX" sz="3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21" name="Text 5"/>
          <p:cNvSpPr/>
          <p:nvPr/>
        </p:nvSpPr>
        <p:spPr>
          <a:xfrm>
            <a:off x="548640" y="1828800"/>
            <a:ext cx="3474360" cy="1096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6000" b="1" u="none" strike="noStrike">
                <a:solidFill>
                  <a:srgbClr val="C29B40"/>
                </a:solidFill>
                <a:effectLst/>
                <a:uFillTx/>
                <a:latin typeface="Calibri"/>
                <a:ea typeface="Calibri"/>
              </a:rPr>
              <a:t>01</a:t>
            </a:r>
            <a:endParaRPr lang="es-MX" sz="6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22" name="Text 6"/>
          <p:cNvSpPr/>
          <p:nvPr/>
        </p:nvSpPr>
        <p:spPr>
          <a:xfrm>
            <a:off x="548640" y="3063240"/>
            <a:ext cx="3291480" cy="2377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900" b="0" u="none" strike="noStrike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[Conclusión que responde a la pregunta de investigación]</a:t>
            </a:r>
            <a:endParaRPr lang="es-MX" sz="19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23" name="Text 7"/>
          <p:cNvSpPr/>
          <p:nvPr/>
        </p:nvSpPr>
        <p:spPr>
          <a:xfrm>
            <a:off x="4297680" y="1828800"/>
            <a:ext cx="3474360" cy="1096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6000" b="1" u="none" strike="noStrike">
                <a:solidFill>
                  <a:srgbClr val="1F8A8A"/>
                </a:solidFill>
                <a:effectLst/>
                <a:uFillTx/>
                <a:latin typeface="Calibri"/>
                <a:ea typeface="Calibri"/>
              </a:rPr>
              <a:t>02</a:t>
            </a:r>
            <a:endParaRPr lang="es-MX" sz="6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24" name="Text 8"/>
          <p:cNvSpPr/>
          <p:nvPr/>
        </p:nvSpPr>
        <p:spPr>
          <a:xfrm>
            <a:off x="4297680" y="3063240"/>
            <a:ext cx="3291480" cy="2377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900" b="0" u="none" strike="noStrike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[Aporte a la práctica educativa o a la tecnología educativa]</a:t>
            </a:r>
            <a:endParaRPr lang="es-MX" sz="19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25" name="Text 9"/>
          <p:cNvSpPr/>
          <p:nvPr/>
        </p:nvSpPr>
        <p:spPr>
          <a:xfrm>
            <a:off x="8046720" y="1828800"/>
            <a:ext cx="3474360" cy="1096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6000" b="1" u="none" strike="noStrike">
                <a:solidFill>
                  <a:srgbClr val="C29B40"/>
                </a:solidFill>
                <a:effectLst/>
                <a:uFillTx/>
                <a:latin typeface="Calibri"/>
                <a:ea typeface="Calibri"/>
              </a:rPr>
              <a:t>03</a:t>
            </a:r>
            <a:endParaRPr lang="es-MX" sz="6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26" name="Text 10"/>
          <p:cNvSpPr/>
          <p:nvPr/>
        </p:nvSpPr>
        <p:spPr>
          <a:xfrm>
            <a:off x="8046720" y="3063240"/>
            <a:ext cx="3291480" cy="2377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900" b="0" u="none" strike="noStrike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[Líneas de trabajo futuro]</a:t>
            </a:r>
            <a:endParaRPr lang="es-MX" sz="19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27" name="PlaceHolder 1"/>
          <p:cNvSpPr>
            <a:spLocks noGrp="1"/>
          </p:cNvSpPr>
          <p:nvPr>
            <p:ph type="sldNum" idx="14"/>
          </p:nvPr>
        </p:nvSpPr>
        <p:spPr>
          <a:xfrm>
            <a:off x="11155680" y="6382440"/>
            <a:ext cx="502560" cy="292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0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AAC48D6E-69D1-4CD6-9411-6B6FE633F66E}" type="slidenum">
              <a:rPr lang="en-US" sz="10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11</a:t>
            </a:fld>
            <a:endParaRPr lang="es-MX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Shape 0"/>
          <p:cNvSpPr/>
          <p:nvPr/>
        </p:nvSpPr>
        <p:spPr>
          <a:xfrm flipH="1" flipV="1">
            <a:off x="10957320" y="0"/>
            <a:ext cx="1234080" cy="1234080"/>
          </a:xfrm>
          <a:prstGeom prst="rtTriangle">
            <a:avLst/>
          </a:prstGeom>
          <a:solidFill>
            <a:srgbClr val="C29B40"/>
          </a:solidFill>
          <a:ln w="12700">
            <a:solidFill>
              <a:srgbClr val="C29B4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29" name="Shape 1"/>
          <p:cNvSpPr/>
          <p:nvPr/>
        </p:nvSpPr>
        <p:spPr>
          <a:xfrm flipH="1" flipV="1">
            <a:off x="11505960" y="0"/>
            <a:ext cx="685440" cy="685440"/>
          </a:xfrm>
          <a:prstGeom prst="rtTriangle">
            <a:avLst/>
          </a:prstGeom>
          <a:solidFill>
            <a:srgbClr val="1F8A8A"/>
          </a:solidFill>
          <a:ln w="12700">
            <a:solidFill>
              <a:srgbClr val="1F8A8A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230" name="Shape 2"/>
          <p:cNvSpPr/>
          <p:nvPr/>
        </p:nvSpPr>
        <p:spPr>
          <a:xfrm>
            <a:off x="0" y="6126480"/>
            <a:ext cx="731160" cy="731160"/>
          </a:xfrm>
          <a:prstGeom prst="rtTriangle">
            <a:avLst/>
          </a:prstGeom>
          <a:solidFill>
            <a:srgbClr val="C29B40"/>
          </a:solidFill>
          <a:ln w="12700">
            <a:solidFill>
              <a:srgbClr val="C29B4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31" name="Text 3"/>
          <p:cNvSpPr/>
          <p:nvPr/>
        </p:nvSpPr>
        <p:spPr>
          <a:xfrm>
            <a:off x="548640" y="411480"/>
            <a:ext cx="822924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1" u="none" strike="noStrike" spc="201">
                <a:solidFill>
                  <a:srgbClr val="1F8A8A"/>
                </a:solidFill>
                <a:effectLst/>
                <a:uFillTx/>
                <a:latin typeface="Calibri"/>
                <a:ea typeface="Calibri"/>
              </a:rPr>
              <a:t>08 · REFERENCIAS</a:t>
            </a:r>
            <a:endParaRPr lang="es-MX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32" name="Text 4"/>
          <p:cNvSpPr/>
          <p:nvPr/>
        </p:nvSpPr>
        <p:spPr>
          <a:xfrm>
            <a:off x="548640" y="713160"/>
            <a:ext cx="9875160" cy="731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34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Referencias</a:t>
            </a:r>
            <a:endParaRPr lang="es-MX" sz="3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33" name="Text 5"/>
          <p:cNvSpPr/>
          <p:nvPr/>
        </p:nvSpPr>
        <p:spPr>
          <a:xfrm>
            <a:off x="548640" y="1828800"/>
            <a:ext cx="10606680" cy="3931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400">
              <a:lnSpc>
                <a:spcPct val="100000"/>
              </a:lnSpc>
              <a:spcAft>
                <a:spcPts val="1199"/>
              </a:spcAft>
              <a:tabLst>
                <a:tab pos="0" algn="l"/>
              </a:tabLst>
            </a:pPr>
            <a:r>
              <a:rPr lang="en-US" sz="1500" b="0" u="none" strike="noStrike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Apellido, A. A. (Año). Título del libro en cursivas. Editorial. https://doi.org/xxxx</a:t>
            </a:r>
            <a:endParaRPr lang="es-MX" sz="15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spcAft>
                <a:spcPts val="1199"/>
              </a:spcAft>
              <a:tabLst>
                <a:tab pos="0" algn="l"/>
              </a:tabLst>
            </a:pPr>
            <a:r>
              <a:rPr lang="en-US" sz="1500" b="0" u="none" strike="noStrike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Apellido, A. A., y Apellido, B. B. (Año). Título del artículo. Nombre de la Revista, volumen(número), páginas. https://doi.org/xxxx</a:t>
            </a:r>
            <a:endParaRPr lang="es-MX" sz="15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spcAft>
                <a:spcPts val="1199"/>
              </a:spcAft>
              <a:tabLst>
                <a:tab pos="0" algn="l"/>
              </a:tabLst>
            </a:pPr>
            <a:r>
              <a:rPr lang="en-US" sz="1500" b="0" u="none" strike="noStrike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Apellido, A. A. (Año). Título del capítulo. En A. Editor (Ed.), Título del libro (pp. xx–xx). Editorial.</a:t>
            </a:r>
            <a:endParaRPr lang="es-MX" sz="15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spcAft>
                <a:spcPts val="1199"/>
              </a:spcAft>
              <a:tabLst>
                <a:tab pos="0" algn="l"/>
              </a:tabLst>
            </a:pPr>
            <a:r>
              <a:rPr lang="en-US" sz="1500" b="0" u="none" strike="noStrike">
                <a:solidFill>
                  <a:srgbClr val="1F2A37"/>
                </a:solidFill>
                <a:effectLst/>
                <a:uFillTx/>
                <a:latin typeface="Calibri"/>
                <a:ea typeface="Calibri"/>
              </a:rPr>
              <a:t>Institución. (Año). Título del documento o página. https://www.sitio.mx</a:t>
            </a:r>
            <a:endParaRPr lang="es-MX" sz="15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34" name="Text 6"/>
          <p:cNvSpPr/>
          <p:nvPr/>
        </p:nvSpPr>
        <p:spPr>
          <a:xfrm>
            <a:off x="548640" y="5897880"/>
            <a:ext cx="731484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100" b="0" i="1" u="none" strike="noStrike">
                <a:solidFill>
                  <a:srgbClr val="5B6675"/>
                </a:solidFill>
                <a:effectLst/>
                <a:uFillTx/>
                <a:latin typeface="Calibri"/>
                <a:ea typeface="Calibri"/>
              </a:rPr>
              <a:t>Formato APA 7.ª edición · orden alfabético · sangría francesa</a:t>
            </a:r>
            <a:endParaRPr lang="es-MX" sz="11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35" name="PlaceHolder 1"/>
          <p:cNvSpPr>
            <a:spLocks noGrp="1"/>
          </p:cNvSpPr>
          <p:nvPr>
            <p:ph type="sldNum" idx="15"/>
          </p:nvPr>
        </p:nvSpPr>
        <p:spPr>
          <a:xfrm>
            <a:off x="11155680" y="6382440"/>
            <a:ext cx="502560" cy="292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0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6C32EE37-4651-4485-8120-9AA539F3AE6D}" type="slidenum">
              <a:rPr lang="en-US" sz="1000" b="1" u="none" strike="noStrike">
                <a:solidFill>
                  <a:srgbClr val="12284C"/>
                </a:solidFill>
                <a:effectLst/>
                <a:uFillTx/>
                <a:latin typeface="Calibri"/>
                <a:ea typeface="Calibri"/>
              </a:rPr>
              <a:t>12</a:t>
            </a:fld>
            <a:endParaRPr lang="es-MX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Shape 0"/>
          <p:cNvSpPr/>
          <p:nvPr/>
        </p:nvSpPr>
        <p:spPr>
          <a:xfrm flipH="1" flipV="1">
            <a:off x="10179360" y="-360"/>
            <a:ext cx="2011320" cy="2011320"/>
          </a:xfrm>
          <a:prstGeom prst="rtTriangle">
            <a:avLst/>
          </a:prstGeom>
          <a:solidFill>
            <a:srgbClr val="C29B40"/>
          </a:solidFill>
          <a:ln w="12700">
            <a:solidFill>
              <a:srgbClr val="C29B4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37" name="Shape 1"/>
          <p:cNvSpPr/>
          <p:nvPr/>
        </p:nvSpPr>
        <p:spPr>
          <a:xfrm>
            <a:off x="0" y="4846320"/>
            <a:ext cx="2011320" cy="2011320"/>
          </a:xfrm>
          <a:prstGeom prst="rtTriangle">
            <a:avLst/>
          </a:prstGeom>
          <a:solidFill>
            <a:srgbClr val="C29B40"/>
          </a:solidFill>
          <a:ln w="12700">
            <a:solidFill>
              <a:srgbClr val="C29B4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38" name="Shape 2"/>
          <p:cNvSpPr/>
          <p:nvPr/>
        </p:nvSpPr>
        <p:spPr>
          <a:xfrm>
            <a:off x="0" y="5760720"/>
            <a:ext cx="1096920" cy="1096920"/>
          </a:xfrm>
          <a:prstGeom prst="rtTriangle">
            <a:avLst/>
          </a:prstGeom>
          <a:solidFill>
            <a:srgbClr val="1F8A8A"/>
          </a:solidFill>
          <a:ln w="12700">
            <a:solidFill>
              <a:srgbClr val="1F8A8A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MX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239" name="Text 3"/>
          <p:cNvSpPr/>
          <p:nvPr/>
        </p:nvSpPr>
        <p:spPr>
          <a:xfrm>
            <a:off x="2590200" y="2473657"/>
            <a:ext cx="7589160" cy="1096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6000" b="1" u="none" strike="noStrike">
                <a:solidFill>
                  <a:srgbClr val="FFFFFF"/>
                </a:solidFill>
                <a:effectLst/>
                <a:uFillTx/>
                <a:latin typeface="Calibri"/>
                <a:ea typeface="Calibri"/>
              </a:rPr>
              <a:t>¡Gracias!</a:t>
            </a:r>
            <a:endParaRPr lang="es-MX" sz="6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240" name="Text 4"/>
          <p:cNvSpPr/>
          <p:nvPr/>
        </p:nvSpPr>
        <p:spPr>
          <a:xfrm>
            <a:off x="2590200" y="3616657"/>
            <a:ext cx="758916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000" b="0" u="none" strike="noStrike">
                <a:solidFill>
                  <a:srgbClr val="E9D9B0"/>
                </a:solidFill>
                <a:effectLst/>
                <a:uFillTx/>
                <a:latin typeface="Calibri"/>
                <a:ea typeface="Calibri"/>
              </a:rPr>
              <a:t>[Nombre del ponente]  ·  [correo@institucion.mx]</a:t>
            </a:r>
            <a:endParaRPr lang="es-MX" sz="2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</a:majorFont>
      <a:minorFont>
        <a:latin typeface="Calibri" panose="020F0502020204030204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</TotalTime>
  <Words>836</Words>
  <Application>Microsoft Macintosh PowerPoint</Application>
  <PresentationFormat>Panorámica</PresentationFormat>
  <Paragraphs>167</Paragraphs>
  <Slides>13</Slides>
  <Notes>13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9" baseType="lpstr">
      <vt:lpstr>Arial</vt:lpstr>
      <vt:lpstr>Calibri</vt:lpstr>
      <vt:lpstr>Symbol</vt:lpstr>
      <vt:lpstr>Times New Roman</vt:lpstr>
      <vt:lpstr>Wingdings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Universidad Autónoma de Zacatecas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Plantilla para ponencias en extenso — CITEAA 2026</dc:title>
  <dc:subject>PptxGenJS Presentation</dc:subject>
  <dc:creator>PptxGenJS</dc:creator>
  <dc:description/>
  <cp:lastModifiedBy>Microsoft Office User</cp:lastModifiedBy>
  <cp:revision>3</cp:revision>
  <dcterms:created xsi:type="dcterms:W3CDTF">2026-10-01T15:20:01Z</dcterms:created>
  <dcterms:modified xsi:type="dcterms:W3CDTF">2026-10-01T18:16:28Z</dcterms:modified>
  <dc:language>es-MX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i4>13</vt:i4>
  </property>
  <property fmtid="{D5CDD505-2E9C-101B-9397-08002B2CF9AE}" pid="3" name="PresentationFormat">
    <vt:lpwstr>On-screen Show (16:9)</vt:lpwstr>
  </property>
  <property fmtid="{D5CDD505-2E9C-101B-9397-08002B2CF9AE}" pid="4" name="Slides">
    <vt:i4>13</vt:i4>
  </property>
</Properties>
</file>